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62" r:id="rId3"/>
    <p:sldId id="263" r:id="rId4"/>
    <p:sldId id="269" r:id="rId5"/>
    <p:sldId id="283" r:id="rId6"/>
    <p:sldId id="267" r:id="rId7"/>
    <p:sldId id="268" r:id="rId8"/>
    <p:sldId id="280" r:id="rId9"/>
    <p:sldId id="278" r:id="rId10"/>
    <p:sldId id="282" r:id="rId11"/>
    <p:sldId id="270" r:id="rId12"/>
    <p:sldId id="272" r:id="rId13"/>
    <p:sldId id="279" r:id="rId14"/>
    <p:sldId id="274" r:id="rId15"/>
    <p:sldId id="260" r:id="rId16"/>
    <p:sldId id="259" r:id="rId17"/>
    <p:sldId id="276" r:id="rId18"/>
    <p:sldId id="264" r:id="rId19"/>
    <p:sldId id="266" r:id="rId20"/>
    <p:sldId id="281" r:id="rId21"/>
    <p:sldId id="284" r:id="rId22"/>
    <p:sldId id="261" r:id="rId23"/>
    <p:sldId id="271" r:id="rId24"/>
    <p:sldId id="275" r:id="rId25"/>
    <p:sldId id="25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F57C34-8850-1B4F-B2EA-62AC0C332DA0}">
          <p14:sldIdLst>
            <p14:sldId id="256"/>
            <p14:sldId id="262"/>
            <p14:sldId id="263"/>
            <p14:sldId id="269"/>
            <p14:sldId id="283"/>
            <p14:sldId id="267"/>
            <p14:sldId id="268"/>
            <p14:sldId id="280"/>
            <p14:sldId id="278"/>
            <p14:sldId id="282"/>
            <p14:sldId id="270"/>
            <p14:sldId id="272"/>
            <p14:sldId id="279"/>
            <p14:sldId id="274"/>
            <p14:sldId id="260"/>
            <p14:sldId id="259"/>
            <p14:sldId id="276"/>
            <p14:sldId id="264"/>
            <p14:sldId id="266"/>
            <p14:sldId id="281"/>
          </p14:sldIdLst>
        </p14:section>
        <p14:section name="Graveyard" id="{34405194-1875-8B47-836C-0F1D34F78AD9}">
          <p14:sldIdLst>
            <p14:sldId id="284"/>
            <p14:sldId id="261"/>
            <p14:sldId id="271"/>
            <p14:sldId id="275"/>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0002"/>
    <a:srgbClr val="FF2600"/>
    <a:srgbClr val="B96BB6"/>
    <a:srgbClr val="942092"/>
    <a:srgbClr val="7030A0"/>
    <a:srgbClr val="7500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DA848C-8BC9-BD4A-BB55-B1DE57A8A8D8}" v="428" dt="2024-09-10T20:57:46.2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42"/>
    <p:restoredTop sz="91292"/>
  </p:normalViewPr>
  <p:slideViewPr>
    <p:cSldViewPr snapToGrid="0">
      <p:cViewPr varScale="1">
        <p:scale>
          <a:sx n="108" d="100"/>
          <a:sy n="108" d="100"/>
        </p:scale>
        <p:origin x="2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sund, Chloe" userId="2d546a9d-795e-47e6-8db4-cca9ff269eb8" providerId="ADAL" clId="{ECDA848C-8BC9-BD4A-BB55-B1DE57A8A8D8}"/>
    <pc:docChg chg="undo custSel addSld delSld modSld sldOrd addSection modSection">
      <pc:chgData name="Hasund, Chloe" userId="2d546a9d-795e-47e6-8db4-cca9ff269eb8" providerId="ADAL" clId="{ECDA848C-8BC9-BD4A-BB55-B1DE57A8A8D8}" dt="2024-09-10T20:57:49.058" v="8817" actId="1076"/>
      <pc:docMkLst>
        <pc:docMk/>
      </pc:docMkLst>
      <pc:sldChg chg="ord">
        <pc:chgData name="Hasund, Chloe" userId="2d546a9d-795e-47e6-8db4-cca9ff269eb8" providerId="ADAL" clId="{ECDA848C-8BC9-BD4A-BB55-B1DE57A8A8D8}" dt="2024-08-30T15:23:19.705" v="3559" actId="20578"/>
        <pc:sldMkLst>
          <pc:docMk/>
          <pc:sldMk cId="4239094613" sldId="257"/>
        </pc:sldMkLst>
      </pc:sldChg>
      <pc:sldChg chg="addSp delSp modSp add del mod">
        <pc:chgData name="Hasund, Chloe" userId="2d546a9d-795e-47e6-8db4-cca9ff269eb8" providerId="ADAL" clId="{ECDA848C-8BC9-BD4A-BB55-B1DE57A8A8D8}" dt="2024-08-30T15:10:08.234" v="3293" actId="2696"/>
        <pc:sldMkLst>
          <pc:docMk/>
          <pc:sldMk cId="2682467286" sldId="258"/>
        </pc:sldMkLst>
        <pc:spChg chg="add mod">
          <ac:chgData name="Hasund, Chloe" userId="2d546a9d-795e-47e6-8db4-cca9ff269eb8" providerId="ADAL" clId="{ECDA848C-8BC9-BD4A-BB55-B1DE57A8A8D8}" dt="2024-08-30T15:05:13.162" v="3197" actId="790"/>
          <ac:spMkLst>
            <pc:docMk/>
            <pc:sldMk cId="2682467286" sldId="258"/>
            <ac:spMk id="7" creationId="{89764D98-D183-2FA6-6B3D-A17815A44D71}"/>
          </ac:spMkLst>
        </pc:spChg>
        <pc:spChg chg="add mod">
          <ac:chgData name="Hasund, Chloe" userId="2d546a9d-795e-47e6-8db4-cca9ff269eb8" providerId="ADAL" clId="{ECDA848C-8BC9-BD4A-BB55-B1DE57A8A8D8}" dt="2024-08-30T15:05:13.162" v="3197" actId="790"/>
          <ac:spMkLst>
            <pc:docMk/>
            <pc:sldMk cId="2682467286" sldId="258"/>
            <ac:spMk id="8" creationId="{A563DAEF-4DD9-9C63-E725-BA2886F6EAB0}"/>
          </ac:spMkLst>
        </pc:spChg>
        <pc:spChg chg="add mod">
          <ac:chgData name="Hasund, Chloe" userId="2d546a9d-795e-47e6-8db4-cca9ff269eb8" providerId="ADAL" clId="{ECDA848C-8BC9-BD4A-BB55-B1DE57A8A8D8}" dt="2024-08-30T15:05:13.162" v="3197" actId="790"/>
          <ac:spMkLst>
            <pc:docMk/>
            <pc:sldMk cId="2682467286" sldId="258"/>
            <ac:spMk id="9" creationId="{EFA6827F-D29C-808D-F88B-E27BFA2CE443}"/>
          </ac:spMkLst>
        </pc:spChg>
        <pc:spChg chg="mod">
          <ac:chgData name="Hasund, Chloe" userId="2d546a9d-795e-47e6-8db4-cca9ff269eb8" providerId="ADAL" clId="{ECDA848C-8BC9-BD4A-BB55-B1DE57A8A8D8}" dt="2024-08-30T15:05:13.162" v="3197" actId="790"/>
          <ac:spMkLst>
            <pc:docMk/>
            <pc:sldMk cId="2682467286" sldId="258"/>
            <ac:spMk id="17" creationId="{1CBB9D65-6BFA-77A9-6C09-0DD9004860B7}"/>
          </ac:spMkLst>
        </pc:spChg>
        <pc:spChg chg="mod">
          <ac:chgData name="Hasund, Chloe" userId="2d546a9d-795e-47e6-8db4-cca9ff269eb8" providerId="ADAL" clId="{ECDA848C-8BC9-BD4A-BB55-B1DE57A8A8D8}" dt="2024-08-30T15:05:13.162" v="3197" actId="790"/>
          <ac:spMkLst>
            <pc:docMk/>
            <pc:sldMk cId="2682467286" sldId="258"/>
            <ac:spMk id="30" creationId="{22016D39-A985-4B71-868C-A69E274548B8}"/>
          </ac:spMkLst>
        </pc:spChg>
        <pc:spChg chg="mod">
          <ac:chgData name="Hasund, Chloe" userId="2d546a9d-795e-47e6-8db4-cca9ff269eb8" providerId="ADAL" clId="{ECDA848C-8BC9-BD4A-BB55-B1DE57A8A8D8}" dt="2024-08-30T15:05:13.162" v="3197" actId="790"/>
          <ac:spMkLst>
            <pc:docMk/>
            <pc:sldMk cId="2682467286" sldId="258"/>
            <ac:spMk id="31" creationId="{CB458412-0A9D-1315-4AD7-F3E4422F4E21}"/>
          </ac:spMkLst>
        </pc:spChg>
        <pc:spChg chg="mod">
          <ac:chgData name="Hasund, Chloe" userId="2d546a9d-795e-47e6-8db4-cca9ff269eb8" providerId="ADAL" clId="{ECDA848C-8BC9-BD4A-BB55-B1DE57A8A8D8}" dt="2024-08-30T15:05:13.162" v="3197" actId="790"/>
          <ac:spMkLst>
            <pc:docMk/>
            <pc:sldMk cId="2682467286" sldId="258"/>
            <ac:spMk id="32" creationId="{2EBAF739-FADD-41F1-800A-2F5F703FBA3B}"/>
          </ac:spMkLst>
        </pc:spChg>
        <pc:picChg chg="add mod modCrop">
          <ac:chgData name="Hasund, Chloe" userId="2d546a9d-795e-47e6-8db4-cca9ff269eb8" providerId="ADAL" clId="{ECDA848C-8BC9-BD4A-BB55-B1DE57A8A8D8}" dt="2024-08-30T14:56:28.465" v="2985" actId="1076"/>
          <ac:picMkLst>
            <pc:docMk/>
            <pc:sldMk cId="2682467286" sldId="258"/>
            <ac:picMk id="3" creationId="{ED106998-57F4-9B80-8FCB-115E35CD122C}"/>
          </ac:picMkLst>
        </pc:picChg>
        <pc:picChg chg="mod modCrop">
          <ac:chgData name="Hasund, Chloe" userId="2d546a9d-795e-47e6-8db4-cca9ff269eb8" providerId="ADAL" clId="{ECDA848C-8BC9-BD4A-BB55-B1DE57A8A8D8}" dt="2024-08-30T14:56:33.216" v="2987" actId="1037"/>
          <ac:picMkLst>
            <pc:docMk/>
            <pc:sldMk cId="2682467286" sldId="258"/>
            <ac:picMk id="4" creationId="{2FB7EE6B-56E1-C2DD-B2D9-4A76870DCC83}"/>
          </ac:picMkLst>
        </pc:picChg>
        <pc:cxnChg chg="del mod">
          <ac:chgData name="Hasund, Chloe" userId="2d546a9d-795e-47e6-8db4-cca9ff269eb8" providerId="ADAL" clId="{ECDA848C-8BC9-BD4A-BB55-B1DE57A8A8D8}" dt="2024-08-30T14:56:20.128" v="2984" actId="478"/>
          <ac:cxnSpMkLst>
            <pc:docMk/>
            <pc:sldMk cId="2682467286" sldId="258"/>
            <ac:cxnSpMk id="19" creationId="{7538EBD4-A448-6110-BA14-4073AFCA0D29}"/>
          </ac:cxnSpMkLst>
        </pc:cxnChg>
        <pc:cxnChg chg="del mod">
          <ac:chgData name="Hasund, Chloe" userId="2d546a9d-795e-47e6-8db4-cca9ff269eb8" providerId="ADAL" clId="{ECDA848C-8BC9-BD4A-BB55-B1DE57A8A8D8}" dt="2024-08-30T14:54:37.460" v="2963" actId="478"/>
          <ac:cxnSpMkLst>
            <pc:docMk/>
            <pc:sldMk cId="2682467286" sldId="258"/>
            <ac:cxnSpMk id="20" creationId="{5BF9DA73-608F-8AFA-C34D-1EC6D33FEBE4}"/>
          </ac:cxnSpMkLst>
        </pc:cxnChg>
        <pc:cxnChg chg="del mod">
          <ac:chgData name="Hasund, Chloe" userId="2d546a9d-795e-47e6-8db4-cca9ff269eb8" providerId="ADAL" clId="{ECDA848C-8BC9-BD4A-BB55-B1DE57A8A8D8}" dt="2024-08-30T14:56:20.128" v="2984" actId="478"/>
          <ac:cxnSpMkLst>
            <pc:docMk/>
            <pc:sldMk cId="2682467286" sldId="258"/>
            <ac:cxnSpMk id="26" creationId="{A6C34AA0-6BC7-0ED0-0F6B-FD9DB9D87755}"/>
          </ac:cxnSpMkLst>
        </pc:cxnChg>
      </pc:sldChg>
      <pc:sldChg chg="addSp delSp modSp mod modAnim">
        <pc:chgData name="Hasund, Chloe" userId="2d546a9d-795e-47e6-8db4-cca9ff269eb8" providerId="ADAL" clId="{ECDA848C-8BC9-BD4A-BB55-B1DE57A8A8D8}" dt="2024-09-10T20:57:49.058" v="8817" actId="1076"/>
        <pc:sldMkLst>
          <pc:docMk/>
          <pc:sldMk cId="3910721670" sldId="259"/>
        </pc:sldMkLst>
        <pc:spChg chg="del">
          <ac:chgData name="Hasund, Chloe" userId="2d546a9d-795e-47e6-8db4-cca9ff269eb8" providerId="ADAL" clId="{ECDA848C-8BC9-BD4A-BB55-B1DE57A8A8D8}" dt="2024-08-26T14:18:54.417" v="3" actId="478"/>
          <ac:spMkLst>
            <pc:docMk/>
            <pc:sldMk cId="3910721670" sldId="259"/>
            <ac:spMk id="2" creationId="{21962662-69EA-5736-044A-87AFF9EB973F}"/>
          </ac:spMkLst>
        </pc:spChg>
        <pc:spChg chg="add mod">
          <ac:chgData name="Hasund, Chloe" userId="2d546a9d-795e-47e6-8db4-cca9ff269eb8" providerId="ADAL" clId="{ECDA848C-8BC9-BD4A-BB55-B1DE57A8A8D8}" dt="2024-09-10T20:57:49.058" v="8817" actId="1076"/>
          <ac:spMkLst>
            <pc:docMk/>
            <pc:sldMk cId="3910721670" sldId="259"/>
            <ac:spMk id="2" creationId="{D9527834-9852-6AC8-CE5E-841A2DCA9350}"/>
          </ac:spMkLst>
        </pc:spChg>
        <pc:spChg chg="add mod">
          <ac:chgData name="Hasund, Chloe" userId="2d546a9d-795e-47e6-8db4-cca9ff269eb8" providerId="ADAL" clId="{ECDA848C-8BC9-BD4A-BB55-B1DE57A8A8D8}" dt="2024-08-30T15:33:20.506" v="4069" actId="1035"/>
          <ac:spMkLst>
            <pc:docMk/>
            <pc:sldMk cId="3910721670" sldId="259"/>
            <ac:spMk id="3" creationId="{E88668F5-1F7F-99DD-27C6-A5172D2A54CD}"/>
          </ac:spMkLst>
        </pc:spChg>
        <pc:spChg chg="del">
          <ac:chgData name="Hasund, Chloe" userId="2d546a9d-795e-47e6-8db4-cca9ff269eb8" providerId="ADAL" clId="{ECDA848C-8BC9-BD4A-BB55-B1DE57A8A8D8}" dt="2024-08-26T14:18:50.933" v="2" actId="478"/>
          <ac:spMkLst>
            <pc:docMk/>
            <pc:sldMk cId="3910721670" sldId="259"/>
            <ac:spMk id="5" creationId="{CA13C004-9F8C-3E4B-7FA4-50DEBF2DA039}"/>
          </ac:spMkLst>
        </pc:spChg>
        <pc:spChg chg="add mod">
          <ac:chgData name="Hasund, Chloe" userId="2d546a9d-795e-47e6-8db4-cca9ff269eb8" providerId="ADAL" clId="{ECDA848C-8BC9-BD4A-BB55-B1DE57A8A8D8}" dt="2024-08-30T15:33:47.879" v="4099" actId="20577"/>
          <ac:spMkLst>
            <pc:docMk/>
            <pc:sldMk cId="3910721670" sldId="259"/>
            <ac:spMk id="6" creationId="{18CB111D-0FBB-35F9-7BB2-68C20A23DA75}"/>
          </ac:spMkLst>
        </pc:spChg>
        <pc:spChg chg="add mod">
          <ac:chgData name="Hasund, Chloe" userId="2d546a9d-795e-47e6-8db4-cca9ff269eb8" providerId="ADAL" clId="{ECDA848C-8BC9-BD4A-BB55-B1DE57A8A8D8}" dt="2024-09-05T23:29:48.802" v="8724" actId="1076"/>
          <ac:spMkLst>
            <pc:docMk/>
            <pc:sldMk cId="3910721670" sldId="259"/>
            <ac:spMk id="7" creationId="{19D6F9C7-E73E-6762-B47B-26CFCE95374C}"/>
          </ac:spMkLst>
        </pc:spChg>
        <pc:spChg chg="add mod">
          <ac:chgData name="Hasund, Chloe" userId="2d546a9d-795e-47e6-8db4-cca9ff269eb8" providerId="ADAL" clId="{ECDA848C-8BC9-BD4A-BB55-B1DE57A8A8D8}" dt="2024-09-05T22:50:57.017" v="8457" actId="208"/>
          <ac:spMkLst>
            <pc:docMk/>
            <pc:sldMk cId="3910721670" sldId="259"/>
            <ac:spMk id="8" creationId="{F8B1117B-5EA3-71CE-1A3B-950D9E018AAF}"/>
          </ac:spMkLst>
        </pc:spChg>
        <pc:spChg chg="add mod">
          <ac:chgData name="Hasund, Chloe" userId="2d546a9d-795e-47e6-8db4-cca9ff269eb8" providerId="ADAL" clId="{ECDA848C-8BC9-BD4A-BB55-B1DE57A8A8D8}" dt="2024-09-05T22:51:39.015" v="8469" actId="1036"/>
          <ac:spMkLst>
            <pc:docMk/>
            <pc:sldMk cId="3910721670" sldId="259"/>
            <ac:spMk id="9" creationId="{5B30CCD5-B067-7A91-C863-C27ADB79CDED}"/>
          </ac:spMkLst>
        </pc:spChg>
        <pc:spChg chg="add mod">
          <ac:chgData name="Hasund, Chloe" userId="2d546a9d-795e-47e6-8db4-cca9ff269eb8" providerId="ADAL" clId="{ECDA848C-8BC9-BD4A-BB55-B1DE57A8A8D8}" dt="2024-09-05T22:51:55.105" v="8472" actId="14100"/>
          <ac:spMkLst>
            <pc:docMk/>
            <pc:sldMk cId="3910721670" sldId="259"/>
            <ac:spMk id="10" creationId="{770F5897-0A14-FB37-BA0A-69039B691F0C}"/>
          </ac:spMkLst>
        </pc:spChg>
        <pc:spChg chg="add mod">
          <ac:chgData name="Hasund, Chloe" userId="2d546a9d-795e-47e6-8db4-cca9ff269eb8" providerId="ADAL" clId="{ECDA848C-8BC9-BD4A-BB55-B1DE57A8A8D8}" dt="2024-09-05T22:52:08.538" v="8478" actId="1038"/>
          <ac:spMkLst>
            <pc:docMk/>
            <pc:sldMk cId="3910721670" sldId="259"/>
            <ac:spMk id="11" creationId="{49929ACE-4072-8739-62E3-D10FB58E4175}"/>
          </ac:spMkLst>
        </pc:spChg>
        <pc:picChg chg="mod">
          <ac:chgData name="Hasund, Chloe" userId="2d546a9d-795e-47e6-8db4-cca9ff269eb8" providerId="ADAL" clId="{ECDA848C-8BC9-BD4A-BB55-B1DE57A8A8D8}" dt="2024-09-03T14:59:35.926" v="6367" actId="1076"/>
          <ac:picMkLst>
            <pc:docMk/>
            <pc:sldMk cId="3910721670" sldId="259"/>
            <ac:picMk id="4" creationId="{EE57D58C-2890-2C7E-BA28-BBE6BF1BACEE}"/>
          </ac:picMkLst>
        </pc:picChg>
      </pc:sldChg>
      <pc:sldChg chg="addSp delSp modSp mod ord">
        <pc:chgData name="Hasund, Chloe" userId="2d546a9d-795e-47e6-8db4-cca9ff269eb8" providerId="ADAL" clId="{ECDA848C-8BC9-BD4A-BB55-B1DE57A8A8D8}" dt="2024-09-05T23:31:37.975" v="8770" actId="20577"/>
        <pc:sldMkLst>
          <pc:docMk/>
          <pc:sldMk cId="3964889818" sldId="260"/>
        </pc:sldMkLst>
        <pc:spChg chg="del">
          <ac:chgData name="Hasund, Chloe" userId="2d546a9d-795e-47e6-8db4-cca9ff269eb8" providerId="ADAL" clId="{ECDA848C-8BC9-BD4A-BB55-B1DE57A8A8D8}" dt="2024-08-26T14:18:57.027" v="4" actId="478"/>
          <ac:spMkLst>
            <pc:docMk/>
            <pc:sldMk cId="3964889818" sldId="260"/>
            <ac:spMk id="2" creationId="{310650B0-A45E-26C3-41F3-4D37389DFCB5}"/>
          </ac:spMkLst>
        </pc:spChg>
        <pc:spChg chg="add del mod">
          <ac:chgData name="Hasund, Chloe" userId="2d546a9d-795e-47e6-8db4-cca9ff269eb8" providerId="ADAL" clId="{ECDA848C-8BC9-BD4A-BB55-B1DE57A8A8D8}" dt="2024-08-30T15:32:53.035" v="4056" actId="478"/>
          <ac:spMkLst>
            <pc:docMk/>
            <pc:sldMk cId="3964889818" sldId="260"/>
            <ac:spMk id="3" creationId="{3FED2951-1A00-251E-FB15-E792FB5931B3}"/>
          </ac:spMkLst>
        </pc:spChg>
        <pc:spChg chg="add del mod">
          <ac:chgData name="Hasund, Chloe" userId="2d546a9d-795e-47e6-8db4-cca9ff269eb8" providerId="ADAL" clId="{ECDA848C-8BC9-BD4A-BB55-B1DE57A8A8D8}" dt="2024-08-30T15:32:56.040" v="4057" actId="478"/>
          <ac:spMkLst>
            <pc:docMk/>
            <pc:sldMk cId="3964889818" sldId="260"/>
            <ac:spMk id="5" creationId="{F58401FF-D9A6-1EF4-942D-F2B3A844E761}"/>
          </ac:spMkLst>
        </pc:spChg>
        <pc:spChg chg="add del mod">
          <ac:chgData name="Hasund, Chloe" userId="2d546a9d-795e-47e6-8db4-cca9ff269eb8" providerId="ADAL" clId="{ECDA848C-8BC9-BD4A-BB55-B1DE57A8A8D8}" dt="2024-08-30T15:32:59.298" v="4058" actId="478"/>
          <ac:spMkLst>
            <pc:docMk/>
            <pc:sldMk cId="3964889818" sldId="260"/>
            <ac:spMk id="7" creationId="{9C29CF98-C544-7806-7DE7-6E9EBD8F982B}"/>
          </ac:spMkLst>
        </pc:spChg>
        <pc:spChg chg="add mod">
          <ac:chgData name="Hasund, Chloe" userId="2d546a9d-795e-47e6-8db4-cca9ff269eb8" providerId="ADAL" clId="{ECDA848C-8BC9-BD4A-BB55-B1DE57A8A8D8}" dt="2024-09-05T23:31:37.975" v="8770" actId="20577"/>
          <ac:spMkLst>
            <pc:docMk/>
            <pc:sldMk cId="3964889818" sldId="260"/>
            <ac:spMk id="8" creationId="{1CB620EB-F3AE-1BC4-8439-4C09B8B05C0B}"/>
          </ac:spMkLst>
        </pc:spChg>
        <pc:spChg chg="add mod">
          <ac:chgData name="Hasund, Chloe" userId="2d546a9d-795e-47e6-8db4-cca9ff269eb8" providerId="ADAL" clId="{ECDA848C-8BC9-BD4A-BB55-B1DE57A8A8D8}" dt="2024-09-05T22:48:10.762" v="8358" actId="1035"/>
          <ac:spMkLst>
            <pc:docMk/>
            <pc:sldMk cId="3964889818" sldId="260"/>
            <ac:spMk id="9" creationId="{FF6DC8CB-1B6B-E4C8-6B97-1017BC3909EE}"/>
          </ac:spMkLst>
        </pc:spChg>
        <pc:picChg chg="mod">
          <ac:chgData name="Hasund, Chloe" userId="2d546a9d-795e-47e6-8db4-cca9ff269eb8" providerId="ADAL" clId="{ECDA848C-8BC9-BD4A-BB55-B1DE57A8A8D8}" dt="2024-09-05T22:48:17.682" v="8360" actId="1076"/>
          <ac:picMkLst>
            <pc:docMk/>
            <pc:sldMk cId="3964889818" sldId="260"/>
            <ac:picMk id="4" creationId="{41C29490-C888-90E4-4021-E953ADE25EC1}"/>
          </ac:picMkLst>
        </pc:picChg>
      </pc:sldChg>
      <pc:sldChg chg="modSp mod ord">
        <pc:chgData name="Hasund, Chloe" userId="2d546a9d-795e-47e6-8db4-cca9ff269eb8" providerId="ADAL" clId="{ECDA848C-8BC9-BD4A-BB55-B1DE57A8A8D8}" dt="2024-08-30T16:51:21.938" v="4689" actId="20577"/>
        <pc:sldMkLst>
          <pc:docMk/>
          <pc:sldMk cId="1677880144" sldId="261"/>
        </pc:sldMkLst>
        <pc:spChg chg="mod">
          <ac:chgData name="Hasund, Chloe" userId="2d546a9d-795e-47e6-8db4-cca9ff269eb8" providerId="ADAL" clId="{ECDA848C-8BC9-BD4A-BB55-B1DE57A8A8D8}" dt="2024-08-30T16:51:21.938" v="4689" actId="20577"/>
          <ac:spMkLst>
            <pc:docMk/>
            <pc:sldMk cId="1677880144" sldId="261"/>
            <ac:spMk id="6" creationId="{B643850E-6E2C-E635-0258-16A9C571BC14}"/>
          </ac:spMkLst>
        </pc:spChg>
      </pc:sldChg>
      <pc:sldChg chg="addSp delSp modSp mod delAnim modAnim">
        <pc:chgData name="Hasund, Chloe" userId="2d546a9d-795e-47e6-8db4-cca9ff269eb8" providerId="ADAL" clId="{ECDA848C-8BC9-BD4A-BB55-B1DE57A8A8D8}" dt="2024-09-04T14:28:28.868" v="7489"/>
        <pc:sldMkLst>
          <pc:docMk/>
          <pc:sldMk cId="3171542645" sldId="262"/>
        </pc:sldMkLst>
        <pc:spChg chg="add del mod">
          <ac:chgData name="Hasund, Chloe" userId="2d546a9d-795e-47e6-8db4-cca9ff269eb8" providerId="ADAL" clId="{ECDA848C-8BC9-BD4A-BB55-B1DE57A8A8D8}" dt="2024-09-04T14:23:30.019" v="7452" actId="478"/>
          <ac:spMkLst>
            <pc:docMk/>
            <pc:sldMk cId="3171542645" sldId="262"/>
            <ac:spMk id="4" creationId="{0F2FD575-4EB4-0F2A-A437-E82F664E0CB4}"/>
          </ac:spMkLst>
        </pc:spChg>
        <pc:spChg chg="add mod">
          <ac:chgData name="Hasund, Chloe" userId="2d546a9d-795e-47e6-8db4-cca9ff269eb8" providerId="ADAL" clId="{ECDA848C-8BC9-BD4A-BB55-B1DE57A8A8D8}" dt="2024-09-04T14:28:07.419" v="7486" actId="1076"/>
          <ac:spMkLst>
            <pc:docMk/>
            <pc:sldMk cId="3171542645" sldId="262"/>
            <ac:spMk id="5" creationId="{02B0EB1F-34B2-644D-7A89-FBE574B46EBB}"/>
          </ac:spMkLst>
        </pc:spChg>
        <pc:spChg chg="mod">
          <ac:chgData name="Hasund, Chloe" userId="2d546a9d-795e-47e6-8db4-cca9ff269eb8" providerId="ADAL" clId="{ECDA848C-8BC9-BD4A-BB55-B1DE57A8A8D8}" dt="2024-08-28T18:51:52.865" v="1853" actId="20577"/>
          <ac:spMkLst>
            <pc:docMk/>
            <pc:sldMk cId="3171542645" sldId="262"/>
            <ac:spMk id="14" creationId="{EAD8E873-5655-284D-943A-2E0F487D7752}"/>
          </ac:spMkLst>
        </pc:spChg>
        <pc:spChg chg="mod">
          <ac:chgData name="Hasund, Chloe" userId="2d546a9d-795e-47e6-8db4-cca9ff269eb8" providerId="ADAL" clId="{ECDA848C-8BC9-BD4A-BB55-B1DE57A8A8D8}" dt="2024-09-04T14:23:01.366" v="7418" actId="20577"/>
          <ac:spMkLst>
            <pc:docMk/>
            <pc:sldMk cId="3171542645" sldId="262"/>
            <ac:spMk id="15" creationId="{D13FEE3F-D1F6-9AEB-853C-ECCC3A7E3558}"/>
          </ac:spMkLst>
        </pc:spChg>
        <pc:spChg chg="mod">
          <ac:chgData name="Hasund, Chloe" userId="2d546a9d-795e-47e6-8db4-cca9ff269eb8" providerId="ADAL" clId="{ECDA848C-8BC9-BD4A-BB55-B1DE57A8A8D8}" dt="2024-09-04T14:23:19.014" v="7450" actId="20577"/>
          <ac:spMkLst>
            <pc:docMk/>
            <pc:sldMk cId="3171542645" sldId="262"/>
            <ac:spMk id="18" creationId="{A5BBC99E-12DA-4B43-9FCC-391D04232A5B}"/>
          </ac:spMkLst>
        </pc:spChg>
      </pc:sldChg>
      <pc:sldChg chg="addSp delSp modSp mod modAnim modNotesTx">
        <pc:chgData name="Hasund, Chloe" userId="2d546a9d-795e-47e6-8db4-cca9ff269eb8" providerId="ADAL" clId="{ECDA848C-8BC9-BD4A-BB55-B1DE57A8A8D8}" dt="2024-09-05T12:19:07.713" v="7903" actId="20577"/>
        <pc:sldMkLst>
          <pc:docMk/>
          <pc:sldMk cId="1166909218" sldId="263"/>
        </pc:sldMkLst>
        <pc:spChg chg="mod">
          <ac:chgData name="Hasund, Chloe" userId="2d546a9d-795e-47e6-8db4-cca9ff269eb8" providerId="ADAL" clId="{ECDA848C-8BC9-BD4A-BB55-B1DE57A8A8D8}" dt="2024-08-27T14:53:46.889" v="1506" actId="20577"/>
          <ac:spMkLst>
            <pc:docMk/>
            <pc:sldMk cId="1166909218" sldId="263"/>
            <ac:spMk id="2" creationId="{905F10D8-0867-AD85-3086-BE123EFA8886}"/>
          </ac:spMkLst>
        </pc:spChg>
        <pc:spChg chg="add mod">
          <ac:chgData name="Hasund, Chloe" userId="2d546a9d-795e-47e6-8db4-cca9ff269eb8" providerId="ADAL" clId="{ECDA848C-8BC9-BD4A-BB55-B1DE57A8A8D8}" dt="2024-09-05T03:00:16.404" v="7581" actId="1076"/>
          <ac:spMkLst>
            <pc:docMk/>
            <pc:sldMk cId="1166909218" sldId="263"/>
            <ac:spMk id="4" creationId="{0D9AC466-ECF7-4D27-A0C0-4E73D133D1F4}"/>
          </ac:spMkLst>
        </pc:spChg>
        <pc:spChg chg="add mod">
          <ac:chgData name="Hasund, Chloe" userId="2d546a9d-795e-47e6-8db4-cca9ff269eb8" providerId="ADAL" clId="{ECDA848C-8BC9-BD4A-BB55-B1DE57A8A8D8}" dt="2024-09-05T03:00:01.643" v="7579" actId="403"/>
          <ac:spMkLst>
            <pc:docMk/>
            <pc:sldMk cId="1166909218" sldId="263"/>
            <ac:spMk id="12" creationId="{F4DD0BC0-DE2B-7624-93FF-C7AC75051F72}"/>
          </ac:spMkLst>
        </pc:spChg>
        <pc:spChg chg="add del mod">
          <ac:chgData name="Hasund, Chloe" userId="2d546a9d-795e-47e6-8db4-cca9ff269eb8" providerId="ADAL" clId="{ECDA848C-8BC9-BD4A-BB55-B1DE57A8A8D8}" dt="2024-09-03T13:53:13.684" v="5522" actId="478"/>
          <ac:spMkLst>
            <pc:docMk/>
            <pc:sldMk cId="1166909218" sldId="263"/>
            <ac:spMk id="19" creationId="{94B9CC61-72FB-7CE5-2953-D1E976612C2F}"/>
          </ac:spMkLst>
        </pc:spChg>
        <pc:picChg chg="add mod">
          <ac:chgData name="Hasund, Chloe" userId="2d546a9d-795e-47e6-8db4-cca9ff269eb8" providerId="ADAL" clId="{ECDA848C-8BC9-BD4A-BB55-B1DE57A8A8D8}" dt="2024-09-05T03:00:55.789" v="7588" actId="1076"/>
          <ac:picMkLst>
            <pc:docMk/>
            <pc:sldMk cId="1166909218" sldId="263"/>
            <ac:picMk id="6" creationId="{6B31FF30-B332-DD6F-91AE-896BBE9AF2D9}"/>
          </ac:picMkLst>
        </pc:picChg>
        <pc:picChg chg="add mod">
          <ac:chgData name="Hasund, Chloe" userId="2d546a9d-795e-47e6-8db4-cca9ff269eb8" providerId="ADAL" clId="{ECDA848C-8BC9-BD4A-BB55-B1DE57A8A8D8}" dt="2024-09-03T13:39:38.687" v="5279" actId="1076"/>
          <ac:picMkLst>
            <pc:docMk/>
            <pc:sldMk cId="1166909218" sldId="263"/>
            <ac:picMk id="8" creationId="{FAE95A47-4D0D-B015-5574-97AD73E5902F}"/>
          </ac:picMkLst>
        </pc:picChg>
        <pc:picChg chg="add del mod">
          <ac:chgData name="Hasund, Chloe" userId="2d546a9d-795e-47e6-8db4-cca9ff269eb8" providerId="ADAL" clId="{ECDA848C-8BC9-BD4A-BB55-B1DE57A8A8D8}" dt="2024-09-03T13:39:31.307" v="5277" actId="478"/>
          <ac:picMkLst>
            <pc:docMk/>
            <pc:sldMk cId="1166909218" sldId="263"/>
            <ac:picMk id="10" creationId="{BAB0B1DA-D9AA-6DEA-3A74-D89FAB82C4D7}"/>
          </ac:picMkLst>
        </pc:picChg>
        <pc:picChg chg="add mod">
          <ac:chgData name="Hasund, Chloe" userId="2d546a9d-795e-47e6-8db4-cca9ff269eb8" providerId="ADAL" clId="{ECDA848C-8BC9-BD4A-BB55-B1DE57A8A8D8}" dt="2024-09-03T13:40:22.849" v="5307" actId="1076"/>
          <ac:picMkLst>
            <pc:docMk/>
            <pc:sldMk cId="1166909218" sldId="263"/>
            <ac:picMk id="13" creationId="{0B7790E8-2B4D-A495-1A1A-54D91883926C}"/>
          </ac:picMkLst>
        </pc:picChg>
        <pc:picChg chg="add mod">
          <ac:chgData name="Hasund, Chloe" userId="2d546a9d-795e-47e6-8db4-cca9ff269eb8" providerId="ADAL" clId="{ECDA848C-8BC9-BD4A-BB55-B1DE57A8A8D8}" dt="2024-09-03T13:40:33.577" v="5309" actId="1076"/>
          <ac:picMkLst>
            <pc:docMk/>
            <pc:sldMk cId="1166909218" sldId="263"/>
            <ac:picMk id="14" creationId="{1A7547E0-9C80-09AF-775A-491EFB203F0B}"/>
          </ac:picMkLst>
        </pc:picChg>
        <pc:picChg chg="add mod">
          <ac:chgData name="Hasund, Chloe" userId="2d546a9d-795e-47e6-8db4-cca9ff269eb8" providerId="ADAL" clId="{ECDA848C-8BC9-BD4A-BB55-B1DE57A8A8D8}" dt="2024-09-03T13:40:39.851" v="5311" actId="1076"/>
          <ac:picMkLst>
            <pc:docMk/>
            <pc:sldMk cId="1166909218" sldId="263"/>
            <ac:picMk id="15" creationId="{F1F7204A-0623-7E66-AE51-887CE524D6E0}"/>
          </ac:picMkLst>
        </pc:picChg>
        <pc:picChg chg="add mod">
          <ac:chgData name="Hasund, Chloe" userId="2d546a9d-795e-47e6-8db4-cca9ff269eb8" providerId="ADAL" clId="{ECDA848C-8BC9-BD4A-BB55-B1DE57A8A8D8}" dt="2024-09-05T03:00:29.642" v="7584" actId="1076"/>
          <ac:picMkLst>
            <pc:docMk/>
            <pc:sldMk cId="1166909218" sldId="263"/>
            <ac:picMk id="17" creationId="{483C71E7-6E83-7799-DC5D-2B00644BFA66}"/>
          </ac:picMkLst>
        </pc:picChg>
      </pc:sldChg>
      <pc:sldChg chg="modSp mod">
        <pc:chgData name="Hasund, Chloe" userId="2d546a9d-795e-47e6-8db4-cca9ff269eb8" providerId="ADAL" clId="{ECDA848C-8BC9-BD4A-BB55-B1DE57A8A8D8}" dt="2024-09-05T22:45:14.273" v="8340" actId="1076"/>
        <pc:sldMkLst>
          <pc:docMk/>
          <pc:sldMk cId="2762739706" sldId="264"/>
        </pc:sldMkLst>
        <pc:spChg chg="mod">
          <ac:chgData name="Hasund, Chloe" userId="2d546a9d-795e-47e6-8db4-cca9ff269eb8" providerId="ADAL" clId="{ECDA848C-8BC9-BD4A-BB55-B1DE57A8A8D8}" dt="2024-09-05T22:45:14.273" v="8340" actId="1076"/>
          <ac:spMkLst>
            <pc:docMk/>
            <pc:sldMk cId="2762739706" sldId="264"/>
            <ac:spMk id="4" creationId="{979B4052-0095-D444-251B-C03F21965419}"/>
          </ac:spMkLst>
        </pc:spChg>
      </pc:sldChg>
      <pc:sldChg chg="del ord">
        <pc:chgData name="Hasund, Chloe" userId="2d546a9d-795e-47e6-8db4-cca9ff269eb8" providerId="ADAL" clId="{ECDA848C-8BC9-BD4A-BB55-B1DE57A8A8D8}" dt="2024-08-30T15:21:21.675" v="3473" actId="2696"/>
        <pc:sldMkLst>
          <pc:docMk/>
          <pc:sldMk cId="3919924259" sldId="265"/>
        </pc:sldMkLst>
      </pc:sldChg>
      <pc:sldChg chg="addSp delSp modSp mod ord modNotesTx">
        <pc:chgData name="Hasund, Chloe" userId="2d546a9d-795e-47e6-8db4-cca9ff269eb8" providerId="ADAL" clId="{ECDA848C-8BC9-BD4A-BB55-B1DE57A8A8D8}" dt="2024-09-06T13:59:35.798" v="8813" actId="1076"/>
        <pc:sldMkLst>
          <pc:docMk/>
          <pc:sldMk cId="2175402017" sldId="266"/>
        </pc:sldMkLst>
        <pc:spChg chg="add del">
          <ac:chgData name="Hasund, Chloe" userId="2d546a9d-795e-47e6-8db4-cca9ff269eb8" providerId="ADAL" clId="{ECDA848C-8BC9-BD4A-BB55-B1DE57A8A8D8}" dt="2024-08-26T12:31:13.036" v="1" actId="478"/>
          <ac:spMkLst>
            <pc:docMk/>
            <pc:sldMk cId="2175402017" sldId="266"/>
            <ac:spMk id="4" creationId="{B0813ABC-3200-04B3-3493-64AE0C0BE02F}"/>
          </ac:spMkLst>
        </pc:spChg>
        <pc:spChg chg="add del mod">
          <ac:chgData name="Hasund, Chloe" userId="2d546a9d-795e-47e6-8db4-cca9ff269eb8" providerId="ADAL" clId="{ECDA848C-8BC9-BD4A-BB55-B1DE57A8A8D8}" dt="2024-09-06T13:59:10.064" v="8775"/>
          <ac:spMkLst>
            <pc:docMk/>
            <pc:sldMk cId="2175402017" sldId="266"/>
            <ac:spMk id="7" creationId="{A10E3C21-42A5-EF79-7CD2-3F315B8EFAD8}"/>
          </ac:spMkLst>
        </pc:spChg>
        <pc:spChg chg="add mod">
          <ac:chgData name="Hasund, Chloe" userId="2d546a9d-795e-47e6-8db4-cca9ff269eb8" providerId="ADAL" clId="{ECDA848C-8BC9-BD4A-BB55-B1DE57A8A8D8}" dt="2024-09-06T13:59:35.798" v="8813" actId="1076"/>
          <ac:spMkLst>
            <pc:docMk/>
            <pc:sldMk cId="2175402017" sldId="266"/>
            <ac:spMk id="8" creationId="{2F623621-0C11-5AC5-15E0-923BA5BF0419}"/>
          </ac:spMkLst>
        </pc:spChg>
        <pc:picChg chg="add mod">
          <ac:chgData name="Hasund, Chloe" userId="2d546a9d-795e-47e6-8db4-cca9ff269eb8" providerId="ADAL" clId="{ECDA848C-8BC9-BD4A-BB55-B1DE57A8A8D8}" dt="2024-08-30T15:20:49.108" v="3471" actId="1076"/>
          <ac:picMkLst>
            <pc:docMk/>
            <pc:sldMk cId="2175402017" sldId="266"/>
            <ac:picMk id="6" creationId="{317BE9A9-DE8F-E5F2-2020-565555BCE5E1}"/>
          </ac:picMkLst>
        </pc:picChg>
      </pc:sldChg>
      <pc:sldChg chg="addSp delSp modSp mod ord">
        <pc:chgData name="Hasund, Chloe" userId="2d546a9d-795e-47e6-8db4-cca9ff269eb8" providerId="ADAL" clId="{ECDA848C-8BC9-BD4A-BB55-B1DE57A8A8D8}" dt="2024-09-03T13:59:59.590" v="5585" actId="20577"/>
        <pc:sldMkLst>
          <pc:docMk/>
          <pc:sldMk cId="1710951977" sldId="267"/>
        </pc:sldMkLst>
        <pc:spChg chg="mod">
          <ac:chgData name="Hasund, Chloe" userId="2d546a9d-795e-47e6-8db4-cca9ff269eb8" providerId="ADAL" clId="{ECDA848C-8BC9-BD4A-BB55-B1DE57A8A8D8}" dt="2024-09-03T13:59:40.099" v="5569" actId="20577"/>
          <ac:spMkLst>
            <pc:docMk/>
            <pc:sldMk cId="1710951977" sldId="267"/>
            <ac:spMk id="2" creationId="{905F10D8-0867-AD85-3086-BE123EFA8886}"/>
          </ac:spMkLst>
        </pc:spChg>
        <pc:spChg chg="add del mod">
          <ac:chgData name="Hasund, Chloe" userId="2d546a9d-795e-47e6-8db4-cca9ff269eb8" providerId="ADAL" clId="{ECDA848C-8BC9-BD4A-BB55-B1DE57A8A8D8}" dt="2024-08-30T15:40:32.043" v="4253" actId="478"/>
          <ac:spMkLst>
            <pc:docMk/>
            <pc:sldMk cId="1710951977" sldId="267"/>
            <ac:spMk id="5" creationId="{41403A56-DD9B-37F4-E4A0-D8124945F1BF}"/>
          </ac:spMkLst>
        </pc:spChg>
        <pc:spChg chg="add del mod">
          <ac:chgData name="Hasund, Chloe" userId="2d546a9d-795e-47e6-8db4-cca9ff269eb8" providerId="ADAL" clId="{ECDA848C-8BC9-BD4A-BB55-B1DE57A8A8D8}" dt="2024-08-30T15:45:52.941" v="4301" actId="478"/>
          <ac:spMkLst>
            <pc:docMk/>
            <pc:sldMk cId="1710951977" sldId="267"/>
            <ac:spMk id="8" creationId="{F6D238A3-4F7A-4176-4384-351317D4E771}"/>
          </ac:spMkLst>
        </pc:spChg>
        <pc:spChg chg="add del mod">
          <ac:chgData name="Hasund, Chloe" userId="2d546a9d-795e-47e6-8db4-cca9ff269eb8" providerId="ADAL" clId="{ECDA848C-8BC9-BD4A-BB55-B1DE57A8A8D8}" dt="2024-08-30T15:45:54.229" v="4302" actId="478"/>
          <ac:spMkLst>
            <pc:docMk/>
            <pc:sldMk cId="1710951977" sldId="267"/>
            <ac:spMk id="9" creationId="{00F1D251-8D75-3CD9-97FA-DCB3565DB202}"/>
          </ac:spMkLst>
        </pc:spChg>
        <pc:spChg chg="add del mod">
          <ac:chgData name="Hasund, Chloe" userId="2d546a9d-795e-47e6-8db4-cca9ff269eb8" providerId="ADAL" clId="{ECDA848C-8BC9-BD4A-BB55-B1DE57A8A8D8}" dt="2024-08-30T15:45:51.615" v="4300" actId="478"/>
          <ac:spMkLst>
            <pc:docMk/>
            <pc:sldMk cId="1710951977" sldId="267"/>
            <ac:spMk id="10" creationId="{6AFA879E-9BD2-F350-F51A-0A19F675752D}"/>
          </ac:spMkLst>
        </pc:spChg>
        <pc:spChg chg="add del mod">
          <ac:chgData name="Hasund, Chloe" userId="2d546a9d-795e-47e6-8db4-cca9ff269eb8" providerId="ADAL" clId="{ECDA848C-8BC9-BD4A-BB55-B1DE57A8A8D8}" dt="2024-08-30T15:45:51.615" v="4300" actId="478"/>
          <ac:spMkLst>
            <pc:docMk/>
            <pc:sldMk cId="1710951977" sldId="267"/>
            <ac:spMk id="11" creationId="{D54A080D-E327-227C-C41F-AEECD35E3626}"/>
          </ac:spMkLst>
        </pc:spChg>
        <pc:graphicFrameChg chg="mod modGraphic">
          <ac:chgData name="Hasund, Chloe" userId="2d546a9d-795e-47e6-8db4-cca9ff269eb8" providerId="ADAL" clId="{ECDA848C-8BC9-BD4A-BB55-B1DE57A8A8D8}" dt="2024-09-03T13:59:59.590" v="5585" actId="20577"/>
          <ac:graphicFrameMkLst>
            <pc:docMk/>
            <pc:sldMk cId="1710951977" sldId="267"/>
            <ac:graphicFrameMk id="4" creationId="{4F48DEE3-61C6-6EDB-23B6-7B083E8F82AA}"/>
          </ac:graphicFrameMkLst>
        </pc:graphicFrameChg>
        <pc:picChg chg="add mod">
          <ac:chgData name="Hasund, Chloe" userId="2d546a9d-795e-47e6-8db4-cca9ff269eb8" providerId="ADAL" clId="{ECDA848C-8BC9-BD4A-BB55-B1DE57A8A8D8}" dt="2024-08-30T15:47:40.612" v="4316" actId="1076"/>
          <ac:picMkLst>
            <pc:docMk/>
            <pc:sldMk cId="1710951977" sldId="267"/>
            <ac:picMk id="7" creationId="{967D2576-4E72-9A71-1161-6518D1F0D645}"/>
          </ac:picMkLst>
        </pc:picChg>
        <pc:cxnChg chg="add mod">
          <ac:chgData name="Hasund, Chloe" userId="2d546a9d-795e-47e6-8db4-cca9ff269eb8" providerId="ADAL" clId="{ECDA848C-8BC9-BD4A-BB55-B1DE57A8A8D8}" dt="2024-08-30T15:47:40.612" v="4316" actId="1076"/>
          <ac:cxnSpMkLst>
            <pc:docMk/>
            <pc:sldMk cId="1710951977" sldId="267"/>
            <ac:cxnSpMk id="13" creationId="{917194BF-CD3D-7A4E-AA09-9AEEBB4327CA}"/>
          </ac:cxnSpMkLst>
        </pc:cxnChg>
        <pc:cxnChg chg="add mod">
          <ac:chgData name="Hasund, Chloe" userId="2d546a9d-795e-47e6-8db4-cca9ff269eb8" providerId="ADAL" clId="{ECDA848C-8BC9-BD4A-BB55-B1DE57A8A8D8}" dt="2024-08-30T15:47:40.612" v="4316" actId="1076"/>
          <ac:cxnSpMkLst>
            <pc:docMk/>
            <pc:sldMk cId="1710951977" sldId="267"/>
            <ac:cxnSpMk id="14" creationId="{0059E46D-49E9-620C-8F41-D52B4A324792}"/>
          </ac:cxnSpMkLst>
        </pc:cxnChg>
      </pc:sldChg>
      <pc:sldChg chg="addSp modSp mod ord">
        <pc:chgData name="Hasund, Chloe" userId="2d546a9d-795e-47e6-8db4-cca9ff269eb8" providerId="ADAL" clId="{ECDA848C-8BC9-BD4A-BB55-B1DE57A8A8D8}" dt="2024-09-06T15:57:25.025" v="8815" actId="20577"/>
        <pc:sldMkLst>
          <pc:docMk/>
          <pc:sldMk cId="3701062046" sldId="268"/>
        </pc:sldMkLst>
        <pc:spChg chg="mod">
          <ac:chgData name="Hasund, Chloe" userId="2d546a9d-795e-47e6-8db4-cca9ff269eb8" providerId="ADAL" clId="{ECDA848C-8BC9-BD4A-BB55-B1DE57A8A8D8}" dt="2024-09-04T14:22:10.860" v="7392" actId="20577"/>
          <ac:spMkLst>
            <pc:docMk/>
            <pc:sldMk cId="3701062046" sldId="268"/>
            <ac:spMk id="2" creationId="{905F10D8-0867-AD85-3086-BE123EFA8886}"/>
          </ac:spMkLst>
        </pc:spChg>
        <pc:spChg chg="mod">
          <ac:chgData name="Hasund, Chloe" userId="2d546a9d-795e-47e6-8db4-cca9ff269eb8" providerId="ADAL" clId="{ECDA848C-8BC9-BD4A-BB55-B1DE57A8A8D8}" dt="2024-09-05T03:01:06.460" v="7617" actId="1035"/>
          <ac:spMkLst>
            <pc:docMk/>
            <pc:sldMk cId="3701062046" sldId="268"/>
            <ac:spMk id="5" creationId="{2234732D-A7F5-FD0E-F893-F23C9D393D82}"/>
          </ac:spMkLst>
        </pc:spChg>
        <pc:spChg chg="add mod">
          <ac:chgData name="Hasund, Chloe" userId="2d546a9d-795e-47e6-8db4-cca9ff269eb8" providerId="ADAL" clId="{ECDA848C-8BC9-BD4A-BB55-B1DE57A8A8D8}" dt="2024-09-05T03:02:21.258" v="7722" actId="404"/>
          <ac:spMkLst>
            <pc:docMk/>
            <pc:sldMk cId="3701062046" sldId="268"/>
            <ac:spMk id="6" creationId="{D9CBC3DD-6FCC-AEA6-1A8D-162ED33FD074}"/>
          </ac:spMkLst>
        </pc:spChg>
        <pc:graphicFrameChg chg="mod modGraphic">
          <ac:chgData name="Hasund, Chloe" userId="2d546a9d-795e-47e6-8db4-cca9ff269eb8" providerId="ADAL" clId="{ECDA848C-8BC9-BD4A-BB55-B1DE57A8A8D8}" dt="2024-09-06T15:57:25.025" v="8815" actId="20577"/>
          <ac:graphicFrameMkLst>
            <pc:docMk/>
            <pc:sldMk cId="3701062046" sldId="268"/>
            <ac:graphicFrameMk id="4" creationId="{4F48DEE3-61C6-6EDB-23B6-7B083E8F82AA}"/>
          </ac:graphicFrameMkLst>
        </pc:graphicFrameChg>
        <pc:cxnChg chg="mod">
          <ac:chgData name="Hasund, Chloe" userId="2d546a9d-795e-47e6-8db4-cca9ff269eb8" providerId="ADAL" clId="{ECDA848C-8BC9-BD4A-BB55-B1DE57A8A8D8}" dt="2024-09-05T03:01:06.460" v="7617" actId="1035"/>
          <ac:cxnSpMkLst>
            <pc:docMk/>
            <pc:sldMk cId="3701062046" sldId="268"/>
            <ac:cxnSpMk id="7" creationId="{1795076F-8CDB-631E-AABF-6DD658BDDE46}"/>
          </ac:cxnSpMkLst>
        </pc:cxnChg>
      </pc:sldChg>
      <pc:sldChg chg="addSp delSp modSp mod modNotesTx">
        <pc:chgData name="Hasund, Chloe" userId="2d546a9d-795e-47e6-8db4-cca9ff269eb8" providerId="ADAL" clId="{ECDA848C-8BC9-BD4A-BB55-B1DE57A8A8D8}" dt="2024-09-05T02:59:47.138" v="7578" actId="20577"/>
        <pc:sldMkLst>
          <pc:docMk/>
          <pc:sldMk cId="3470375424" sldId="269"/>
        </pc:sldMkLst>
        <pc:spChg chg="mod">
          <ac:chgData name="Hasund, Chloe" userId="2d546a9d-795e-47e6-8db4-cca9ff269eb8" providerId="ADAL" clId="{ECDA848C-8BC9-BD4A-BB55-B1DE57A8A8D8}" dt="2024-08-27T14:25:06.974" v="751" actId="20577"/>
          <ac:spMkLst>
            <pc:docMk/>
            <pc:sldMk cId="3470375424" sldId="269"/>
            <ac:spMk id="2" creationId="{905F10D8-0867-AD85-3086-BE123EFA8886}"/>
          </ac:spMkLst>
        </pc:spChg>
        <pc:spChg chg="add mod">
          <ac:chgData name="Hasund, Chloe" userId="2d546a9d-795e-47e6-8db4-cca9ff269eb8" providerId="ADAL" clId="{ECDA848C-8BC9-BD4A-BB55-B1DE57A8A8D8}" dt="2024-09-05T02:59:47.138" v="7578" actId="20577"/>
          <ac:spMkLst>
            <pc:docMk/>
            <pc:sldMk cId="3470375424" sldId="269"/>
            <ac:spMk id="4" creationId="{2BCFF742-C4DC-527E-54E3-BF81B99CC4F6}"/>
          </ac:spMkLst>
        </pc:spChg>
        <pc:spChg chg="add mod">
          <ac:chgData name="Hasund, Chloe" userId="2d546a9d-795e-47e6-8db4-cca9ff269eb8" providerId="ADAL" clId="{ECDA848C-8BC9-BD4A-BB55-B1DE57A8A8D8}" dt="2024-09-03T14:27:15.500" v="6106" actId="1076"/>
          <ac:spMkLst>
            <pc:docMk/>
            <pc:sldMk cId="3470375424" sldId="269"/>
            <ac:spMk id="5" creationId="{49902BF2-4E7B-8DFE-8965-6A29AB269759}"/>
          </ac:spMkLst>
        </pc:spChg>
        <pc:spChg chg="add del mod">
          <ac:chgData name="Hasund, Chloe" userId="2d546a9d-795e-47e6-8db4-cca9ff269eb8" providerId="ADAL" clId="{ECDA848C-8BC9-BD4A-BB55-B1DE57A8A8D8}" dt="2024-09-03T14:26:16.568" v="6084" actId="478"/>
          <ac:spMkLst>
            <pc:docMk/>
            <pc:sldMk cId="3470375424" sldId="269"/>
            <ac:spMk id="6" creationId="{FCAB02E1-EC3E-FE71-B5EE-140D5B48F9B4}"/>
          </ac:spMkLst>
        </pc:spChg>
        <pc:spChg chg="add mod">
          <ac:chgData name="Hasund, Chloe" userId="2d546a9d-795e-47e6-8db4-cca9ff269eb8" providerId="ADAL" clId="{ECDA848C-8BC9-BD4A-BB55-B1DE57A8A8D8}" dt="2024-09-03T14:26:48.376" v="6100" actId="1035"/>
          <ac:spMkLst>
            <pc:docMk/>
            <pc:sldMk cId="3470375424" sldId="269"/>
            <ac:spMk id="7" creationId="{AE8C8008-3CF8-3AC9-0DE3-6794F9D071B3}"/>
          </ac:spMkLst>
        </pc:spChg>
        <pc:spChg chg="add del mod">
          <ac:chgData name="Hasund, Chloe" userId="2d546a9d-795e-47e6-8db4-cca9ff269eb8" providerId="ADAL" clId="{ECDA848C-8BC9-BD4A-BB55-B1DE57A8A8D8}" dt="2024-09-03T14:27:58.638" v="6110" actId="478"/>
          <ac:spMkLst>
            <pc:docMk/>
            <pc:sldMk cId="3470375424" sldId="269"/>
            <ac:spMk id="8" creationId="{2CA78653-66FC-9F9D-078A-70626ABE61A6}"/>
          </ac:spMkLst>
        </pc:spChg>
        <pc:spChg chg="add mod">
          <ac:chgData name="Hasund, Chloe" userId="2d546a9d-795e-47e6-8db4-cca9ff269eb8" providerId="ADAL" clId="{ECDA848C-8BC9-BD4A-BB55-B1DE57A8A8D8}" dt="2024-09-03T14:28:52.345" v="6129" actId="1038"/>
          <ac:spMkLst>
            <pc:docMk/>
            <pc:sldMk cId="3470375424" sldId="269"/>
            <ac:spMk id="12" creationId="{82C42FFA-E66B-7DFB-0FD3-C4C5569D9163}"/>
          </ac:spMkLst>
        </pc:spChg>
        <pc:picChg chg="add mod">
          <ac:chgData name="Hasund, Chloe" userId="2d546a9d-795e-47e6-8db4-cca9ff269eb8" providerId="ADAL" clId="{ECDA848C-8BC9-BD4A-BB55-B1DE57A8A8D8}" dt="2024-09-03T14:27:07.761" v="6105" actId="14100"/>
          <ac:picMkLst>
            <pc:docMk/>
            <pc:sldMk cId="3470375424" sldId="269"/>
            <ac:picMk id="6146" creationId="{8A092193-091B-7024-DDC4-D4238E07B853}"/>
          </ac:picMkLst>
        </pc:picChg>
        <pc:picChg chg="add del mod">
          <ac:chgData name="Hasund, Chloe" userId="2d546a9d-795e-47e6-8db4-cca9ff269eb8" providerId="ADAL" clId="{ECDA848C-8BC9-BD4A-BB55-B1DE57A8A8D8}" dt="2024-09-03T14:13:15.080" v="6015" actId="478"/>
          <ac:picMkLst>
            <pc:docMk/>
            <pc:sldMk cId="3470375424" sldId="269"/>
            <ac:picMk id="6148" creationId="{3278ACA7-32EB-4004-DF53-B06E0CC807E1}"/>
          </ac:picMkLst>
        </pc:picChg>
        <pc:picChg chg="add mod">
          <ac:chgData name="Hasund, Chloe" userId="2d546a9d-795e-47e6-8db4-cca9ff269eb8" providerId="ADAL" clId="{ECDA848C-8BC9-BD4A-BB55-B1DE57A8A8D8}" dt="2024-09-03T14:24:47.553" v="6069" actId="1076"/>
          <ac:picMkLst>
            <pc:docMk/>
            <pc:sldMk cId="3470375424" sldId="269"/>
            <ac:picMk id="6150" creationId="{AA9181E8-1159-DB21-D2C7-DFF515B44008}"/>
          </ac:picMkLst>
        </pc:picChg>
        <pc:cxnChg chg="add del mod">
          <ac:chgData name="Hasund, Chloe" userId="2d546a9d-795e-47e6-8db4-cca9ff269eb8" providerId="ADAL" clId="{ECDA848C-8BC9-BD4A-BB55-B1DE57A8A8D8}" dt="2024-09-03T14:28:19.203" v="6116" actId="478"/>
          <ac:cxnSpMkLst>
            <pc:docMk/>
            <pc:sldMk cId="3470375424" sldId="269"/>
            <ac:cxnSpMk id="10" creationId="{0DC96F55-3D42-FB7D-669A-CC9BFF7367EF}"/>
          </ac:cxnSpMkLst>
        </pc:cxnChg>
      </pc:sldChg>
      <pc:sldChg chg="addSp delSp modSp mod ord modAnim modNotesTx">
        <pc:chgData name="Hasund, Chloe" userId="2d546a9d-795e-47e6-8db4-cca9ff269eb8" providerId="ADAL" clId="{ECDA848C-8BC9-BD4A-BB55-B1DE57A8A8D8}" dt="2024-09-05T22:55:22.780" v="8527"/>
        <pc:sldMkLst>
          <pc:docMk/>
          <pc:sldMk cId="2966888246" sldId="270"/>
        </pc:sldMkLst>
        <pc:spChg chg="del">
          <ac:chgData name="Hasund, Chloe" userId="2d546a9d-795e-47e6-8db4-cca9ff269eb8" providerId="ADAL" clId="{ECDA848C-8BC9-BD4A-BB55-B1DE57A8A8D8}" dt="2024-08-30T13:48:41.904" v="1861" actId="478"/>
          <ac:spMkLst>
            <pc:docMk/>
            <pc:sldMk cId="2966888246" sldId="270"/>
            <ac:spMk id="6" creationId="{104F68B7-DB5F-73FA-6DDA-0884EC0B0421}"/>
          </ac:spMkLst>
        </pc:spChg>
        <pc:spChg chg="add mod">
          <ac:chgData name="Hasund, Chloe" userId="2d546a9d-795e-47e6-8db4-cca9ff269eb8" providerId="ADAL" clId="{ECDA848C-8BC9-BD4A-BB55-B1DE57A8A8D8}" dt="2024-08-30T14:17:27.199" v="2092" actId="113"/>
          <ac:spMkLst>
            <pc:docMk/>
            <pc:sldMk cId="2966888246" sldId="270"/>
            <ac:spMk id="11" creationId="{A926BBAA-A7C0-5AFB-00AA-0D721E4ECED3}"/>
          </ac:spMkLst>
        </pc:spChg>
        <pc:spChg chg="add mod">
          <ac:chgData name="Hasund, Chloe" userId="2d546a9d-795e-47e6-8db4-cca9ff269eb8" providerId="ADAL" clId="{ECDA848C-8BC9-BD4A-BB55-B1DE57A8A8D8}" dt="2024-08-30T14:17:29.812" v="2093" actId="113"/>
          <ac:spMkLst>
            <pc:docMk/>
            <pc:sldMk cId="2966888246" sldId="270"/>
            <ac:spMk id="12" creationId="{38A6B79A-672C-2071-4D95-BB8EB4743A4F}"/>
          </ac:spMkLst>
        </pc:spChg>
        <pc:spChg chg="add del">
          <ac:chgData name="Hasund, Chloe" userId="2d546a9d-795e-47e6-8db4-cca9ff269eb8" providerId="ADAL" clId="{ECDA848C-8BC9-BD4A-BB55-B1DE57A8A8D8}" dt="2024-08-30T13:52:31.636" v="1913" actId="478"/>
          <ac:spMkLst>
            <pc:docMk/>
            <pc:sldMk cId="2966888246" sldId="270"/>
            <ac:spMk id="13" creationId="{25CC81A8-776C-98E1-4DED-A122480BCCE2}"/>
          </ac:spMkLst>
        </pc:spChg>
        <pc:spChg chg="add mod">
          <ac:chgData name="Hasund, Chloe" userId="2d546a9d-795e-47e6-8db4-cca9ff269eb8" providerId="ADAL" clId="{ECDA848C-8BC9-BD4A-BB55-B1DE57A8A8D8}" dt="2024-08-30T14:13:41.924" v="2016" actId="1076"/>
          <ac:spMkLst>
            <pc:docMk/>
            <pc:sldMk cId="2966888246" sldId="270"/>
            <ac:spMk id="24" creationId="{8DC27407-D430-8D28-DB86-0D6C585AE3DC}"/>
          </ac:spMkLst>
        </pc:spChg>
        <pc:spChg chg="add mod">
          <ac:chgData name="Hasund, Chloe" userId="2d546a9d-795e-47e6-8db4-cca9ff269eb8" providerId="ADAL" clId="{ECDA848C-8BC9-BD4A-BB55-B1DE57A8A8D8}" dt="2024-08-30T14:13:54.248" v="2019" actId="1035"/>
          <ac:spMkLst>
            <pc:docMk/>
            <pc:sldMk cId="2966888246" sldId="270"/>
            <ac:spMk id="25" creationId="{8FB60E30-D721-D413-33F2-E6FB9035750F}"/>
          </ac:spMkLst>
        </pc:spChg>
        <pc:spChg chg="add mod">
          <ac:chgData name="Hasund, Chloe" userId="2d546a9d-795e-47e6-8db4-cca9ff269eb8" providerId="ADAL" clId="{ECDA848C-8BC9-BD4A-BB55-B1DE57A8A8D8}" dt="2024-09-05T22:54:59.482" v="8522" actId="208"/>
          <ac:spMkLst>
            <pc:docMk/>
            <pc:sldMk cId="2966888246" sldId="270"/>
            <ac:spMk id="26" creationId="{2FBE946F-7A48-8654-426D-B3C0DA9911A1}"/>
          </ac:spMkLst>
        </pc:spChg>
        <pc:spChg chg="add mod">
          <ac:chgData name="Hasund, Chloe" userId="2d546a9d-795e-47e6-8db4-cca9ff269eb8" providerId="ADAL" clId="{ECDA848C-8BC9-BD4A-BB55-B1DE57A8A8D8}" dt="2024-09-05T22:55:11.744" v="8525" actId="14100"/>
          <ac:spMkLst>
            <pc:docMk/>
            <pc:sldMk cId="2966888246" sldId="270"/>
            <ac:spMk id="27" creationId="{AC0C568B-3346-DA7B-AF20-F8F5319222DA}"/>
          </ac:spMkLst>
        </pc:spChg>
        <pc:picChg chg="add del mod">
          <ac:chgData name="Hasund, Chloe" userId="2d546a9d-795e-47e6-8db4-cca9ff269eb8" providerId="ADAL" clId="{ECDA848C-8BC9-BD4A-BB55-B1DE57A8A8D8}" dt="2024-08-30T13:49:02.949" v="1865" actId="478"/>
          <ac:picMkLst>
            <pc:docMk/>
            <pc:sldMk cId="2966888246" sldId="270"/>
            <ac:picMk id="5" creationId="{89152A36-2688-413F-AE3B-5A29BD50CCDE}"/>
          </ac:picMkLst>
        </pc:picChg>
        <pc:picChg chg="add del mod modCrop">
          <ac:chgData name="Hasund, Chloe" userId="2d546a9d-795e-47e6-8db4-cca9ff269eb8" providerId="ADAL" clId="{ECDA848C-8BC9-BD4A-BB55-B1DE57A8A8D8}" dt="2024-08-30T13:52:33.203" v="1914" actId="478"/>
          <ac:picMkLst>
            <pc:docMk/>
            <pc:sldMk cId="2966888246" sldId="270"/>
            <ac:picMk id="8" creationId="{EB2C0574-FEC6-7203-79CD-2249AC02A0BE}"/>
          </ac:picMkLst>
        </pc:picChg>
        <pc:picChg chg="add del mod modCrop">
          <ac:chgData name="Hasund, Chloe" userId="2d546a9d-795e-47e6-8db4-cca9ff269eb8" providerId="ADAL" clId="{ECDA848C-8BC9-BD4A-BB55-B1DE57A8A8D8}" dt="2024-08-30T13:52:33.203" v="1914" actId="478"/>
          <ac:picMkLst>
            <pc:docMk/>
            <pc:sldMk cId="2966888246" sldId="270"/>
            <ac:picMk id="10" creationId="{08AC52AE-89F1-9C33-ED2C-81CE2FCB5E3A}"/>
          </ac:picMkLst>
        </pc:picChg>
        <pc:picChg chg="add del mod">
          <ac:chgData name="Hasund, Chloe" userId="2d546a9d-795e-47e6-8db4-cca9ff269eb8" providerId="ADAL" clId="{ECDA848C-8BC9-BD4A-BB55-B1DE57A8A8D8}" dt="2024-08-30T13:59:24.388" v="1920" actId="478"/>
          <ac:picMkLst>
            <pc:docMk/>
            <pc:sldMk cId="2966888246" sldId="270"/>
            <ac:picMk id="15" creationId="{7F52E18E-EA16-7B70-5093-B637ECC7B2A0}"/>
          </ac:picMkLst>
        </pc:picChg>
        <pc:picChg chg="add del mod">
          <ac:chgData name="Hasund, Chloe" userId="2d546a9d-795e-47e6-8db4-cca9ff269eb8" providerId="ADAL" clId="{ECDA848C-8BC9-BD4A-BB55-B1DE57A8A8D8}" dt="2024-08-30T14:01:55.320" v="1925" actId="478"/>
          <ac:picMkLst>
            <pc:docMk/>
            <pc:sldMk cId="2966888246" sldId="270"/>
            <ac:picMk id="17" creationId="{C5E018C3-FF1A-637B-276E-60633E2AC9DC}"/>
          </ac:picMkLst>
        </pc:picChg>
        <pc:picChg chg="add del mod">
          <ac:chgData name="Hasund, Chloe" userId="2d546a9d-795e-47e6-8db4-cca9ff269eb8" providerId="ADAL" clId="{ECDA848C-8BC9-BD4A-BB55-B1DE57A8A8D8}" dt="2024-08-30T14:03:24.568" v="1932" actId="478"/>
          <ac:picMkLst>
            <pc:docMk/>
            <pc:sldMk cId="2966888246" sldId="270"/>
            <ac:picMk id="19" creationId="{23A26112-67D2-0736-2A28-BA2F9754E1CE}"/>
          </ac:picMkLst>
        </pc:picChg>
        <pc:picChg chg="add mod modCrop">
          <ac:chgData name="Hasund, Chloe" userId="2d546a9d-795e-47e6-8db4-cca9ff269eb8" providerId="ADAL" clId="{ECDA848C-8BC9-BD4A-BB55-B1DE57A8A8D8}" dt="2024-09-05T22:54:34.880" v="8501" actId="1076"/>
          <ac:picMkLst>
            <pc:docMk/>
            <pc:sldMk cId="2966888246" sldId="270"/>
            <ac:picMk id="21" creationId="{974F101B-64FC-0B05-D7D2-5E1385C672C4}"/>
          </ac:picMkLst>
        </pc:picChg>
        <pc:picChg chg="add mod modCrop">
          <ac:chgData name="Hasund, Chloe" userId="2d546a9d-795e-47e6-8db4-cca9ff269eb8" providerId="ADAL" clId="{ECDA848C-8BC9-BD4A-BB55-B1DE57A8A8D8}" dt="2024-08-30T14:13:59.142" v="2020" actId="14100"/>
          <ac:picMkLst>
            <pc:docMk/>
            <pc:sldMk cId="2966888246" sldId="270"/>
            <ac:picMk id="23" creationId="{A22C3301-4446-2499-A28E-565D0E8ABA77}"/>
          </ac:picMkLst>
        </pc:picChg>
      </pc:sldChg>
      <pc:sldChg chg="addSp delSp modSp mod ord">
        <pc:chgData name="Hasund, Chloe" userId="2d546a9d-795e-47e6-8db4-cca9ff269eb8" providerId="ADAL" clId="{ECDA848C-8BC9-BD4A-BB55-B1DE57A8A8D8}" dt="2024-09-03T14:54:41.640" v="6363" actId="20578"/>
        <pc:sldMkLst>
          <pc:docMk/>
          <pc:sldMk cId="2626988173" sldId="271"/>
        </pc:sldMkLst>
        <pc:spChg chg="mod">
          <ac:chgData name="Hasund, Chloe" userId="2d546a9d-795e-47e6-8db4-cca9ff269eb8" providerId="ADAL" clId="{ECDA848C-8BC9-BD4A-BB55-B1DE57A8A8D8}" dt="2024-09-03T14:53:20.546" v="6349" actId="1035"/>
          <ac:spMkLst>
            <pc:docMk/>
            <pc:sldMk cId="2626988173" sldId="271"/>
            <ac:spMk id="3" creationId="{DB30BEDC-F391-467B-3233-1D759A5773A5}"/>
          </ac:spMkLst>
        </pc:spChg>
        <pc:spChg chg="add del mod">
          <ac:chgData name="Hasund, Chloe" userId="2d546a9d-795e-47e6-8db4-cca9ff269eb8" providerId="ADAL" clId="{ECDA848C-8BC9-BD4A-BB55-B1DE57A8A8D8}" dt="2024-08-30T16:31:03.832" v="4476" actId="478"/>
          <ac:spMkLst>
            <pc:docMk/>
            <pc:sldMk cId="2626988173" sldId="271"/>
            <ac:spMk id="10" creationId="{6CBC0D4E-39FC-1EDE-650E-F2CC412E9C99}"/>
          </ac:spMkLst>
        </pc:spChg>
        <pc:spChg chg="add del mod">
          <ac:chgData name="Hasund, Chloe" userId="2d546a9d-795e-47e6-8db4-cca9ff269eb8" providerId="ADAL" clId="{ECDA848C-8BC9-BD4A-BB55-B1DE57A8A8D8}" dt="2024-08-30T16:31:05.618" v="4477" actId="478"/>
          <ac:spMkLst>
            <pc:docMk/>
            <pc:sldMk cId="2626988173" sldId="271"/>
            <ac:spMk id="16" creationId="{B25D9D70-A92C-1896-6635-8AAE8DA73AC5}"/>
          </ac:spMkLst>
        </pc:spChg>
        <pc:spChg chg="add del mod">
          <ac:chgData name="Hasund, Chloe" userId="2d546a9d-795e-47e6-8db4-cca9ff269eb8" providerId="ADAL" clId="{ECDA848C-8BC9-BD4A-BB55-B1DE57A8A8D8}" dt="2024-08-30T16:32:20.032" v="4491" actId="478"/>
          <ac:spMkLst>
            <pc:docMk/>
            <pc:sldMk cId="2626988173" sldId="271"/>
            <ac:spMk id="24" creationId="{F88F5A09-B608-67F3-DC3C-F8B9F10D0075}"/>
          </ac:spMkLst>
        </pc:spChg>
        <pc:spChg chg="add del mod">
          <ac:chgData name="Hasund, Chloe" userId="2d546a9d-795e-47e6-8db4-cca9ff269eb8" providerId="ADAL" clId="{ECDA848C-8BC9-BD4A-BB55-B1DE57A8A8D8}" dt="2024-08-30T16:35:40.338" v="4553" actId="478"/>
          <ac:spMkLst>
            <pc:docMk/>
            <pc:sldMk cId="2626988173" sldId="271"/>
            <ac:spMk id="30" creationId="{F9591F87-26CD-390C-4EA8-EB54827B021D}"/>
          </ac:spMkLst>
        </pc:spChg>
        <pc:spChg chg="add del mod">
          <ac:chgData name="Hasund, Chloe" userId="2d546a9d-795e-47e6-8db4-cca9ff269eb8" providerId="ADAL" clId="{ECDA848C-8BC9-BD4A-BB55-B1DE57A8A8D8}" dt="2024-08-30T16:35:43.692" v="4554" actId="478"/>
          <ac:spMkLst>
            <pc:docMk/>
            <pc:sldMk cId="2626988173" sldId="271"/>
            <ac:spMk id="31" creationId="{3E099D58-F7E7-AA4C-41A3-292E069B7F63}"/>
          </ac:spMkLst>
        </pc:spChg>
        <pc:spChg chg="add del mod">
          <ac:chgData name="Hasund, Chloe" userId="2d546a9d-795e-47e6-8db4-cca9ff269eb8" providerId="ADAL" clId="{ECDA848C-8BC9-BD4A-BB55-B1DE57A8A8D8}" dt="2024-08-30T16:52:30.759" v="4691" actId="478"/>
          <ac:spMkLst>
            <pc:docMk/>
            <pc:sldMk cId="2626988173" sldId="271"/>
            <ac:spMk id="40" creationId="{FA012C5A-E2FA-15B9-486F-870D06BE5218}"/>
          </ac:spMkLst>
        </pc:spChg>
        <pc:spChg chg="add mod">
          <ac:chgData name="Hasund, Chloe" userId="2d546a9d-795e-47e6-8db4-cca9ff269eb8" providerId="ADAL" clId="{ECDA848C-8BC9-BD4A-BB55-B1DE57A8A8D8}" dt="2024-08-30T16:58:36.241" v="4821" actId="1076"/>
          <ac:spMkLst>
            <pc:docMk/>
            <pc:sldMk cId="2626988173" sldId="271"/>
            <ac:spMk id="44" creationId="{FF660EB8-1102-B0DA-2322-3E466E7E40B5}"/>
          </ac:spMkLst>
        </pc:spChg>
        <pc:spChg chg="add mod">
          <ac:chgData name="Hasund, Chloe" userId="2d546a9d-795e-47e6-8db4-cca9ff269eb8" providerId="ADAL" clId="{ECDA848C-8BC9-BD4A-BB55-B1DE57A8A8D8}" dt="2024-08-30T18:00:36.755" v="5046" actId="1037"/>
          <ac:spMkLst>
            <pc:docMk/>
            <pc:sldMk cId="2626988173" sldId="271"/>
            <ac:spMk id="45" creationId="{DEE9F1EF-9B15-F774-BF89-453DAF92895D}"/>
          </ac:spMkLst>
        </pc:spChg>
        <pc:spChg chg="add del mod">
          <ac:chgData name="Hasund, Chloe" userId="2d546a9d-795e-47e6-8db4-cca9ff269eb8" providerId="ADAL" clId="{ECDA848C-8BC9-BD4A-BB55-B1DE57A8A8D8}" dt="2024-09-03T14:54:01.071" v="6355" actId="478"/>
          <ac:spMkLst>
            <pc:docMk/>
            <pc:sldMk cId="2626988173" sldId="271"/>
            <ac:spMk id="46" creationId="{56D28E16-8583-1D13-38E3-438709BF6672}"/>
          </ac:spMkLst>
        </pc:spChg>
        <pc:spChg chg="add del mod">
          <ac:chgData name="Hasund, Chloe" userId="2d546a9d-795e-47e6-8db4-cca9ff269eb8" providerId="ADAL" clId="{ECDA848C-8BC9-BD4A-BB55-B1DE57A8A8D8}" dt="2024-09-03T14:54:01.071" v="6355" actId="478"/>
          <ac:spMkLst>
            <pc:docMk/>
            <pc:sldMk cId="2626988173" sldId="271"/>
            <ac:spMk id="47" creationId="{521DB2AF-8339-AE47-375D-9A1D877E7B77}"/>
          </ac:spMkLst>
        </pc:spChg>
        <pc:spChg chg="add del mod">
          <ac:chgData name="Hasund, Chloe" userId="2d546a9d-795e-47e6-8db4-cca9ff269eb8" providerId="ADAL" clId="{ECDA848C-8BC9-BD4A-BB55-B1DE57A8A8D8}" dt="2024-09-03T14:54:01.071" v="6355" actId="478"/>
          <ac:spMkLst>
            <pc:docMk/>
            <pc:sldMk cId="2626988173" sldId="271"/>
            <ac:spMk id="48" creationId="{38BEFE99-9049-213A-425F-DA745ADC57F4}"/>
          </ac:spMkLst>
        </pc:spChg>
        <pc:spChg chg="add del mod">
          <ac:chgData name="Hasund, Chloe" userId="2d546a9d-795e-47e6-8db4-cca9ff269eb8" providerId="ADAL" clId="{ECDA848C-8BC9-BD4A-BB55-B1DE57A8A8D8}" dt="2024-09-03T14:54:00.905" v="6354" actId="478"/>
          <ac:spMkLst>
            <pc:docMk/>
            <pc:sldMk cId="2626988173" sldId="271"/>
            <ac:spMk id="49" creationId="{E717C732-2D6D-014F-04DC-DC218B78BEB7}"/>
          </ac:spMkLst>
        </pc:spChg>
        <pc:spChg chg="add del mod">
          <ac:chgData name="Hasund, Chloe" userId="2d546a9d-795e-47e6-8db4-cca9ff269eb8" providerId="ADAL" clId="{ECDA848C-8BC9-BD4A-BB55-B1DE57A8A8D8}" dt="2024-09-03T14:54:00.905" v="6354" actId="478"/>
          <ac:spMkLst>
            <pc:docMk/>
            <pc:sldMk cId="2626988173" sldId="271"/>
            <ac:spMk id="50" creationId="{B29F36D2-7B24-DFA2-9C01-46814CBFD2C9}"/>
          </ac:spMkLst>
        </pc:spChg>
        <pc:spChg chg="add del mod">
          <ac:chgData name="Hasund, Chloe" userId="2d546a9d-795e-47e6-8db4-cca9ff269eb8" providerId="ADAL" clId="{ECDA848C-8BC9-BD4A-BB55-B1DE57A8A8D8}" dt="2024-09-03T14:54:00.905" v="6354" actId="478"/>
          <ac:spMkLst>
            <pc:docMk/>
            <pc:sldMk cId="2626988173" sldId="271"/>
            <ac:spMk id="51" creationId="{447F1FD4-293C-28D7-2647-48ED201BB8C3}"/>
          </ac:spMkLst>
        </pc:spChg>
        <pc:spChg chg="add mod">
          <ac:chgData name="Hasund, Chloe" userId="2d546a9d-795e-47e6-8db4-cca9ff269eb8" providerId="ADAL" clId="{ECDA848C-8BC9-BD4A-BB55-B1DE57A8A8D8}" dt="2024-08-30T17:59:38.985" v="5027" actId="1076"/>
          <ac:spMkLst>
            <pc:docMk/>
            <pc:sldMk cId="2626988173" sldId="271"/>
            <ac:spMk id="52" creationId="{FD481A56-6CB9-FDA9-9325-BA972C76BBF5}"/>
          </ac:spMkLst>
        </pc:spChg>
        <pc:spChg chg="add del mod">
          <ac:chgData name="Hasund, Chloe" userId="2d546a9d-795e-47e6-8db4-cca9ff269eb8" providerId="ADAL" clId="{ECDA848C-8BC9-BD4A-BB55-B1DE57A8A8D8}" dt="2024-09-03T14:54:00.905" v="6354" actId="478"/>
          <ac:spMkLst>
            <pc:docMk/>
            <pc:sldMk cId="2626988173" sldId="271"/>
            <ac:spMk id="53" creationId="{B4DDDFB5-30F0-D496-6BAE-6EBEF4345E39}"/>
          </ac:spMkLst>
        </pc:spChg>
        <pc:spChg chg="add del mod">
          <ac:chgData name="Hasund, Chloe" userId="2d546a9d-795e-47e6-8db4-cca9ff269eb8" providerId="ADAL" clId="{ECDA848C-8BC9-BD4A-BB55-B1DE57A8A8D8}" dt="2024-09-03T14:54:00.570" v="6353" actId="478"/>
          <ac:spMkLst>
            <pc:docMk/>
            <pc:sldMk cId="2626988173" sldId="271"/>
            <ac:spMk id="54" creationId="{D1EC77DD-E302-3BCA-DDEF-7EA5A2201EF9}"/>
          </ac:spMkLst>
        </pc:spChg>
        <pc:spChg chg="add del mod">
          <ac:chgData name="Hasund, Chloe" userId="2d546a9d-795e-47e6-8db4-cca9ff269eb8" providerId="ADAL" clId="{ECDA848C-8BC9-BD4A-BB55-B1DE57A8A8D8}" dt="2024-09-03T14:41:02.295" v="6194" actId="478"/>
          <ac:spMkLst>
            <pc:docMk/>
            <pc:sldMk cId="2626988173" sldId="271"/>
            <ac:spMk id="61" creationId="{008F5B52-350A-F002-BC97-DCC79A9F54D1}"/>
          </ac:spMkLst>
        </pc:spChg>
        <pc:spChg chg="add del mod">
          <ac:chgData name="Hasund, Chloe" userId="2d546a9d-795e-47e6-8db4-cca9ff269eb8" providerId="ADAL" clId="{ECDA848C-8BC9-BD4A-BB55-B1DE57A8A8D8}" dt="2024-09-03T14:54:01.071" v="6355" actId="478"/>
          <ac:spMkLst>
            <pc:docMk/>
            <pc:sldMk cId="2626988173" sldId="271"/>
            <ac:spMk id="3099" creationId="{FCF05A09-24BE-D2F2-A588-811534EDE858}"/>
          </ac:spMkLst>
        </pc:spChg>
        <pc:spChg chg="add del mod">
          <ac:chgData name="Hasund, Chloe" userId="2d546a9d-795e-47e6-8db4-cca9ff269eb8" providerId="ADAL" clId="{ECDA848C-8BC9-BD4A-BB55-B1DE57A8A8D8}" dt="2024-09-03T14:54:01.071" v="6355" actId="478"/>
          <ac:spMkLst>
            <pc:docMk/>
            <pc:sldMk cId="2626988173" sldId="271"/>
            <ac:spMk id="3100" creationId="{51C1729B-E71F-8719-7219-F8F29AFEEE3D}"/>
          </ac:spMkLst>
        </pc:spChg>
        <pc:graphicFrameChg chg="add del mod">
          <ac:chgData name="Hasund, Chloe" userId="2d546a9d-795e-47e6-8db4-cca9ff269eb8" providerId="ADAL" clId="{ECDA848C-8BC9-BD4A-BB55-B1DE57A8A8D8}" dt="2024-08-30T16:06:43.638" v="4403" actId="478"/>
          <ac:graphicFrameMkLst>
            <pc:docMk/>
            <pc:sldMk cId="2626988173" sldId="271"/>
            <ac:graphicFrameMk id="15" creationId="{13DD0C00-ECBB-B213-0C29-4391764CA446}"/>
          </ac:graphicFrameMkLst>
        </pc:graphicFrameChg>
        <pc:picChg chg="add del mod">
          <ac:chgData name="Hasund, Chloe" userId="2d546a9d-795e-47e6-8db4-cca9ff269eb8" providerId="ADAL" clId="{ECDA848C-8BC9-BD4A-BB55-B1DE57A8A8D8}" dt="2024-09-03T14:54:00.905" v="6354" actId="478"/>
          <ac:picMkLst>
            <pc:docMk/>
            <pc:sldMk cId="2626988173" sldId="271"/>
            <ac:picMk id="5" creationId="{7FC53B21-372A-7FDD-6960-72E792AE98A1}"/>
          </ac:picMkLst>
        </pc:picChg>
        <pc:picChg chg="add del mod">
          <ac:chgData name="Hasund, Chloe" userId="2d546a9d-795e-47e6-8db4-cca9ff269eb8" providerId="ADAL" clId="{ECDA848C-8BC9-BD4A-BB55-B1DE57A8A8D8}" dt="2024-09-03T14:54:01.071" v="6355" actId="478"/>
          <ac:picMkLst>
            <pc:docMk/>
            <pc:sldMk cId="2626988173" sldId="271"/>
            <ac:picMk id="7" creationId="{29F39AFD-C916-FCBE-33B4-5543C63FB7BB}"/>
          </ac:picMkLst>
        </pc:picChg>
        <pc:picChg chg="add mod modCrop">
          <ac:chgData name="Hasund, Chloe" userId="2d546a9d-795e-47e6-8db4-cca9ff269eb8" providerId="ADAL" clId="{ECDA848C-8BC9-BD4A-BB55-B1DE57A8A8D8}" dt="2024-08-30T16:57:57.376" v="4803" actId="1076"/>
          <ac:picMkLst>
            <pc:docMk/>
            <pc:sldMk cId="2626988173" sldId="271"/>
            <ac:picMk id="9" creationId="{B0FCD229-94AB-8F8F-5EF3-0D7D28055C04}"/>
          </ac:picMkLst>
        </pc:picChg>
        <pc:picChg chg="add mod">
          <ac:chgData name="Hasund, Chloe" userId="2d546a9d-795e-47e6-8db4-cca9ff269eb8" providerId="ADAL" clId="{ECDA848C-8BC9-BD4A-BB55-B1DE57A8A8D8}" dt="2024-09-03T14:32:10.020" v="6149" actId="1076"/>
          <ac:picMkLst>
            <pc:docMk/>
            <pc:sldMk cId="2626988173" sldId="271"/>
            <ac:picMk id="12" creationId="{20D0D6D2-C041-7F9C-04EB-77B44AF678AE}"/>
          </ac:picMkLst>
        </pc:picChg>
        <pc:picChg chg="add mod">
          <ac:chgData name="Hasund, Chloe" userId="2d546a9d-795e-47e6-8db4-cca9ff269eb8" providerId="ADAL" clId="{ECDA848C-8BC9-BD4A-BB55-B1DE57A8A8D8}" dt="2024-08-30T17:59:58.075" v="5029" actId="1076"/>
          <ac:picMkLst>
            <pc:docMk/>
            <pc:sldMk cId="2626988173" sldId="271"/>
            <ac:picMk id="14" creationId="{1CFC53F4-1D2B-C833-9E45-3FBBF6E4997E}"/>
          </ac:picMkLst>
        </pc:picChg>
        <pc:picChg chg="add mod">
          <ac:chgData name="Hasund, Chloe" userId="2d546a9d-795e-47e6-8db4-cca9ff269eb8" providerId="ADAL" clId="{ECDA848C-8BC9-BD4A-BB55-B1DE57A8A8D8}" dt="2024-08-30T17:59:58.075" v="5029" actId="1076"/>
          <ac:picMkLst>
            <pc:docMk/>
            <pc:sldMk cId="2626988173" sldId="271"/>
            <ac:picMk id="18" creationId="{6BE3F557-F143-9D3A-7F29-55BFA947C5E7}"/>
          </ac:picMkLst>
        </pc:picChg>
        <pc:picChg chg="add del mod">
          <ac:chgData name="Hasund, Chloe" userId="2d546a9d-795e-47e6-8db4-cca9ff269eb8" providerId="ADAL" clId="{ECDA848C-8BC9-BD4A-BB55-B1DE57A8A8D8}" dt="2024-09-03T14:54:00.905" v="6354" actId="478"/>
          <ac:picMkLst>
            <pc:docMk/>
            <pc:sldMk cId="2626988173" sldId="271"/>
            <ac:picMk id="20" creationId="{ED9283E2-58AF-6AF2-F6BE-AEA4D8186D46}"/>
          </ac:picMkLst>
        </pc:picChg>
        <pc:picChg chg="add del mod">
          <ac:chgData name="Hasund, Chloe" userId="2d546a9d-795e-47e6-8db4-cca9ff269eb8" providerId="ADAL" clId="{ECDA848C-8BC9-BD4A-BB55-B1DE57A8A8D8}" dt="2024-09-03T14:54:00.905" v="6354" actId="478"/>
          <ac:picMkLst>
            <pc:docMk/>
            <pc:sldMk cId="2626988173" sldId="271"/>
            <ac:picMk id="22" creationId="{36B60177-A6EF-52A1-C5E8-4DE39D7B5785}"/>
          </ac:picMkLst>
        </pc:picChg>
        <pc:picChg chg="add del mod">
          <ac:chgData name="Hasund, Chloe" userId="2d546a9d-795e-47e6-8db4-cca9ff269eb8" providerId="ADAL" clId="{ECDA848C-8BC9-BD4A-BB55-B1DE57A8A8D8}" dt="2024-09-03T14:54:01.071" v="6355" actId="478"/>
          <ac:picMkLst>
            <pc:docMk/>
            <pc:sldMk cId="2626988173" sldId="271"/>
            <ac:picMk id="23" creationId="{1D82CB37-9D99-231B-E7BE-7104886527DE}"/>
          </ac:picMkLst>
        </pc:picChg>
        <pc:picChg chg="add del mod">
          <ac:chgData name="Hasund, Chloe" userId="2d546a9d-795e-47e6-8db4-cca9ff269eb8" providerId="ADAL" clId="{ECDA848C-8BC9-BD4A-BB55-B1DE57A8A8D8}" dt="2024-09-03T14:54:00.905" v="6354" actId="478"/>
          <ac:picMkLst>
            <pc:docMk/>
            <pc:sldMk cId="2626988173" sldId="271"/>
            <ac:picMk id="37" creationId="{14BE9A0A-975F-3E57-761F-F1E2B539E093}"/>
          </ac:picMkLst>
        </pc:picChg>
        <pc:picChg chg="add del mod">
          <ac:chgData name="Hasund, Chloe" userId="2d546a9d-795e-47e6-8db4-cca9ff269eb8" providerId="ADAL" clId="{ECDA848C-8BC9-BD4A-BB55-B1DE57A8A8D8}" dt="2024-09-03T14:54:00.905" v="6354" actId="478"/>
          <ac:picMkLst>
            <pc:docMk/>
            <pc:sldMk cId="2626988173" sldId="271"/>
            <ac:picMk id="39" creationId="{D1F0228A-FA5C-EBAC-4F73-A539A80CCB7A}"/>
          </ac:picMkLst>
        </pc:picChg>
        <pc:picChg chg="add mod">
          <ac:chgData name="Hasund, Chloe" userId="2d546a9d-795e-47e6-8db4-cca9ff269eb8" providerId="ADAL" clId="{ECDA848C-8BC9-BD4A-BB55-B1DE57A8A8D8}" dt="2024-09-03T14:32:07.203" v="6148" actId="1076"/>
          <ac:picMkLst>
            <pc:docMk/>
            <pc:sldMk cId="2626988173" sldId="271"/>
            <ac:picMk id="42" creationId="{26539EE5-A3A7-6F30-0468-A17C92A1967E}"/>
          </ac:picMkLst>
        </pc:picChg>
        <pc:picChg chg="add del mod modCrop">
          <ac:chgData name="Hasund, Chloe" userId="2d546a9d-795e-47e6-8db4-cca9ff269eb8" providerId="ADAL" clId="{ECDA848C-8BC9-BD4A-BB55-B1DE57A8A8D8}" dt="2024-09-03T14:31:57.959" v="6145" actId="478"/>
          <ac:picMkLst>
            <pc:docMk/>
            <pc:sldMk cId="2626988173" sldId="271"/>
            <ac:picMk id="43" creationId="{5B6A8FE4-E6E5-27FD-E1C6-C48BA13B0553}"/>
          </ac:picMkLst>
        </pc:picChg>
        <pc:picChg chg="add del">
          <ac:chgData name="Hasund, Chloe" userId="2d546a9d-795e-47e6-8db4-cca9ff269eb8" providerId="ADAL" clId="{ECDA848C-8BC9-BD4A-BB55-B1DE57A8A8D8}" dt="2024-08-30T16:41:04.265" v="4631" actId="478"/>
          <ac:picMkLst>
            <pc:docMk/>
            <pc:sldMk cId="2626988173" sldId="271"/>
            <ac:picMk id="3074" creationId="{7BB40805-67B8-37BF-57D9-8CB0141250C6}"/>
          </ac:picMkLst>
        </pc:picChg>
        <pc:picChg chg="add del mod">
          <ac:chgData name="Hasund, Chloe" userId="2d546a9d-795e-47e6-8db4-cca9ff269eb8" providerId="ADAL" clId="{ECDA848C-8BC9-BD4A-BB55-B1DE57A8A8D8}" dt="2024-09-03T14:54:00.905" v="6354" actId="478"/>
          <ac:picMkLst>
            <pc:docMk/>
            <pc:sldMk cId="2626988173" sldId="271"/>
            <ac:picMk id="3076" creationId="{47ED466C-FD41-58FF-9BE1-6D3A41A26DC8}"/>
          </ac:picMkLst>
        </pc:picChg>
        <pc:picChg chg="add del mod">
          <ac:chgData name="Hasund, Chloe" userId="2d546a9d-795e-47e6-8db4-cca9ff269eb8" providerId="ADAL" clId="{ECDA848C-8BC9-BD4A-BB55-B1DE57A8A8D8}" dt="2024-09-03T14:54:00.905" v="6354" actId="478"/>
          <ac:picMkLst>
            <pc:docMk/>
            <pc:sldMk cId="2626988173" sldId="271"/>
            <ac:picMk id="3078" creationId="{40FA64CF-67E5-037B-5F82-BC37292742F7}"/>
          </ac:picMkLst>
        </pc:picChg>
        <pc:cxnChg chg="add del mod">
          <ac:chgData name="Hasund, Chloe" userId="2d546a9d-795e-47e6-8db4-cca9ff269eb8" providerId="ADAL" clId="{ECDA848C-8BC9-BD4A-BB55-B1DE57A8A8D8}" dt="2024-08-30T16:32:48.302" v="4496" actId="478"/>
          <ac:cxnSpMkLst>
            <pc:docMk/>
            <pc:sldMk cId="2626988173" sldId="271"/>
            <ac:cxnSpMk id="26" creationId="{E66ED916-536B-2E86-E288-F9F9B6E6EFC5}"/>
          </ac:cxnSpMkLst>
        </pc:cxnChg>
        <pc:cxnChg chg="add del mod">
          <ac:chgData name="Hasund, Chloe" userId="2d546a9d-795e-47e6-8db4-cca9ff269eb8" providerId="ADAL" clId="{ECDA848C-8BC9-BD4A-BB55-B1DE57A8A8D8}" dt="2024-08-30T16:38:55.356" v="4584" actId="478"/>
          <ac:cxnSpMkLst>
            <pc:docMk/>
            <pc:sldMk cId="2626988173" sldId="271"/>
            <ac:cxnSpMk id="33" creationId="{4856972E-B2D8-57EB-C1E1-63C61A897995}"/>
          </ac:cxnSpMkLst>
        </pc:cxnChg>
        <pc:cxnChg chg="add del mod">
          <ac:chgData name="Hasund, Chloe" userId="2d546a9d-795e-47e6-8db4-cca9ff269eb8" providerId="ADAL" clId="{ECDA848C-8BC9-BD4A-BB55-B1DE57A8A8D8}" dt="2024-09-03T14:31:52.709" v="6144" actId="478"/>
          <ac:cxnSpMkLst>
            <pc:docMk/>
            <pc:sldMk cId="2626988173" sldId="271"/>
            <ac:cxnSpMk id="56" creationId="{23D9BF12-A7A1-F4FF-D2F2-291B9695FA92}"/>
          </ac:cxnSpMkLst>
        </pc:cxnChg>
        <pc:cxnChg chg="add del mod">
          <ac:chgData name="Hasund, Chloe" userId="2d546a9d-795e-47e6-8db4-cca9ff269eb8" providerId="ADAL" clId="{ECDA848C-8BC9-BD4A-BB55-B1DE57A8A8D8}" dt="2024-09-03T14:31:51.030" v="6143" actId="478"/>
          <ac:cxnSpMkLst>
            <pc:docMk/>
            <pc:sldMk cId="2626988173" sldId="271"/>
            <ac:cxnSpMk id="57" creationId="{AAF28F09-FED9-38DA-496D-66F5F415CFAF}"/>
          </ac:cxnSpMkLst>
        </pc:cxnChg>
        <pc:cxnChg chg="add del mod">
          <ac:chgData name="Hasund, Chloe" userId="2d546a9d-795e-47e6-8db4-cca9ff269eb8" providerId="ADAL" clId="{ECDA848C-8BC9-BD4A-BB55-B1DE57A8A8D8}" dt="2024-09-03T14:31:49.486" v="6142" actId="478"/>
          <ac:cxnSpMkLst>
            <pc:docMk/>
            <pc:sldMk cId="2626988173" sldId="271"/>
            <ac:cxnSpMk id="59" creationId="{697E3FDD-4C58-10CF-62F5-1A0225D822EF}"/>
          </ac:cxnSpMkLst>
        </pc:cxnChg>
        <pc:cxnChg chg="add del mod">
          <ac:chgData name="Hasund, Chloe" userId="2d546a9d-795e-47e6-8db4-cca9ff269eb8" providerId="ADAL" clId="{ECDA848C-8BC9-BD4A-BB55-B1DE57A8A8D8}" dt="2024-09-03T14:54:00.905" v="6354" actId="478"/>
          <ac:cxnSpMkLst>
            <pc:docMk/>
            <pc:sldMk cId="2626988173" sldId="271"/>
            <ac:cxnSpMk id="63" creationId="{4E9FF7D3-8343-3F67-B80B-5BDC311128E0}"/>
          </ac:cxnSpMkLst>
        </pc:cxnChg>
        <pc:cxnChg chg="add del mod">
          <ac:chgData name="Hasund, Chloe" userId="2d546a9d-795e-47e6-8db4-cca9ff269eb8" providerId="ADAL" clId="{ECDA848C-8BC9-BD4A-BB55-B1DE57A8A8D8}" dt="2024-09-03T14:43:52.798" v="6214" actId="478"/>
          <ac:cxnSpMkLst>
            <pc:docMk/>
            <pc:sldMk cId="2626988173" sldId="271"/>
            <ac:cxnSpMk id="3073" creationId="{2F0E4F7C-6BCA-ED39-A871-DEF2382A29D7}"/>
          </ac:cxnSpMkLst>
        </pc:cxnChg>
        <pc:cxnChg chg="add del mod">
          <ac:chgData name="Hasund, Chloe" userId="2d546a9d-795e-47e6-8db4-cca9ff269eb8" providerId="ADAL" clId="{ECDA848C-8BC9-BD4A-BB55-B1DE57A8A8D8}" dt="2024-09-03T14:43:22.462" v="6211" actId="478"/>
          <ac:cxnSpMkLst>
            <pc:docMk/>
            <pc:sldMk cId="2626988173" sldId="271"/>
            <ac:cxnSpMk id="3077" creationId="{379A976D-AF60-7573-A37C-003D1583B029}"/>
          </ac:cxnSpMkLst>
        </pc:cxnChg>
        <pc:cxnChg chg="add del">
          <ac:chgData name="Hasund, Chloe" userId="2d546a9d-795e-47e6-8db4-cca9ff269eb8" providerId="ADAL" clId="{ECDA848C-8BC9-BD4A-BB55-B1DE57A8A8D8}" dt="2024-09-03T14:42:10.150" v="6202" actId="11529"/>
          <ac:cxnSpMkLst>
            <pc:docMk/>
            <pc:sldMk cId="2626988173" sldId="271"/>
            <ac:cxnSpMk id="3080" creationId="{64054A2A-AA80-2DA8-6D5B-39B017886351}"/>
          </ac:cxnSpMkLst>
        </pc:cxnChg>
        <pc:cxnChg chg="add del mod">
          <ac:chgData name="Hasund, Chloe" userId="2d546a9d-795e-47e6-8db4-cca9ff269eb8" providerId="ADAL" clId="{ECDA848C-8BC9-BD4A-BB55-B1DE57A8A8D8}" dt="2024-09-03T14:54:01.071" v="6355" actId="478"/>
          <ac:cxnSpMkLst>
            <pc:docMk/>
            <pc:sldMk cId="2626988173" sldId="271"/>
            <ac:cxnSpMk id="3082" creationId="{3EAD331C-34ED-6CDF-E3C7-F05B44FE2D62}"/>
          </ac:cxnSpMkLst>
        </pc:cxnChg>
        <pc:cxnChg chg="add del mod">
          <ac:chgData name="Hasund, Chloe" userId="2d546a9d-795e-47e6-8db4-cca9ff269eb8" providerId="ADAL" clId="{ECDA848C-8BC9-BD4A-BB55-B1DE57A8A8D8}" dt="2024-09-03T14:54:01.071" v="6355" actId="478"/>
          <ac:cxnSpMkLst>
            <pc:docMk/>
            <pc:sldMk cId="2626988173" sldId="271"/>
            <ac:cxnSpMk id="3084" creationId="{15EB27D8-8A9F-BEA1-9D08-10C0108FE868}"/>
          </ac:cxnSpMkLst>
        </pc:cxnChg>
        <pc:cxnChg chg="add del mod">
          <ac:chgData name="Hasund, Chloe" userId="2d546a9d-795e-47e6-8db4-cca9ff269eb8" providerId="ADAL" clId="{ECDA848C-8BC9-BD4A-BB55-B1DE57A8A8D8}" dt="2024-09-03T14:54:01.071" v="6355" actId="478"/>
          <ac:cxnSpMkLst>
            <pc:docMk/>
            <pc:sldMk cId="2626988173" sldId="271"/>
            <ac:cxnSpMk id="3086" creationId="{5A6AC09D-C291-E8B9-B380-EB537DB8193E}"/>
          </ac:cxnSpMkLst>
        </pc:cxnChg>
        <pc:cxnChg chg="add del mod">
          <ac:chgData name="Hasund, Chloe" userId="2d546a9d-795e-47e6-8db4-cca9ff269eb8" providerId="ADAL" clId="{ECDA848C-8BC9-BD4A-BB55-B1DE57A8A8D8}" dt="2024-09-03T14:54:00.905" v="6354" actId="478"/>
          <ac:cxnSpMkLst>
            <pc:docMk/>
            <pc:sldMk cId="2626988173" sldId="271"/>
            <ac:cxnSpMk id="3088" creationId="{91DA1711-59E9-89AF-C397-0A58294A3FB8}"/>
          </ac:cxnSpMkLst>
        </pc:cxnChg>
        <pc:cxnChg chg="add mod">
          <ac:chgData name="Hasund, Chloe" userId="2d546a9d-795e-47e6-8db4-cca9ff269eb8" providerId="ADAL" clId="{ECDA848C-8BC9-BD4A-BB55-B1DE57A8A8D8}" dt="2024-09-03T14:43:43.025" v="6213" actId="208"/>
          <ac:cxnSpMkLst>
            <pc:docMk/>
            <pc:sldMk cId="2626988173" sldId="271"/>
            <ac:cxnSpMk id="3090" creationId="{8FD89D67-A39E-B54D-801A-AF632BE215A9}"/>
          </ac:cxnSpMkLst>
        </pc:cxnChg>
        <pc:cxnChg chg="add del mod">
          <ac:chgData name="Hasund, Chloe" userId="2d546a9d-795e-47e6-8db4-cca9ff269eb8" providerId="ADAL" clId="{ECDA848C-8BC9-BD4A-BB55-B1DE57A8A8D8}" dt="2024-09-03T14:44:06.242" v="6216" actId="478"/>
          <ac:cxnSpMkLst>
            <pc:docMk/>
            <pc:sldMk cId="2626988173" sldId="271"/>
            <ac:cxnSpMk id="3092" creationId="{4A42E6EA-63D6-F1F5-5064-000A277D2665}"/>
          </ac:cxnSpMkLst>
        </pc:cxnChg>
        <pc:cxnChg chg="add mod">
          <ac:chgData name="Hasund, Chloe" userId="2d546a9d-795e-47e6-8db4-cca9ff269eb8" providerId="ADAL" clId="{ECDA848C-8BC9-BD4A-BB55-B1DE57A8A8D8}" dt="2024-09-03T14:44:29.916" v="6219" actId="208"/>
          <ac:cxnSpMkLst>
            <pc:docMk/>
            <pc:sldMk cId="2626988173" sldId="271"/>
            <ac:cxnSpMk id="3094" creationId="{5A98EF84-5A21-A107-DB87-CDAC7A74A35D}"/>
          </ac:cxnSpMkLst>
        </pc:cxnChg>
        <pc:cxnChg chg="add del mod">
          <ac:chgData name="Hasund, Chloe" userId="2d546a9d-795e-47e6-8db4-cca9ff269eb8" providerId="ADAL" clId="{ECDA848C-8BC9-BD4A-BB55-B1DE57A8A8D8}" dt="2024-09-03T14:54:00.905" v="6354" actId="478"/>
          <ac:cxnSpMkLst>
            <pc:docMk/>
            <pc:sldMk cId="2626988173" sldId="271"/>
            <ac:cxnSpMk id="3095" creationId="{0F44CD30-0E61-8650-4179-6B1D3FCC57C9}"/>
          </ac:cxnSpMkLst>
        </pc:cxnChg>
      </pc:sldChg>
      <pc:sldChg chg="addSp delSp modSp add mod ord modNotesTx">
        <pc:chgData name="Hasund, Chloe" userId="2d546a9d-795e-47e6-8db4-cca9ff269eb8" providerId="ADAL" clId="{ECDA848C-8BC9-BD4A-BB55-B1DE57A8A8D8}" dt="2024-09-05T22:53:48.183" v="8496" actId="20577"/>
        <pc:sldMkLst>
          <pc:docMk/>
          <pc:sldMk cId="2940570776" sldId="272"/>
        </pc:sldMkLst>
        <pc:spChg chg="mod">
          <ac:chgData name="Hasund, Chloe" userId="2d546a9d-795e-47e6-8db4-cca9ff269eb8" providerId="ADAL" clId="{ECDA848C-8BC9-BD4A-BB55-B1DE57A8A8D8}" dt="2024-08-30T14:16:06.631" v="2091" actId="20577"/>
          <ac:spMkLst>
            <pc:docMk/>
            <pc:sldMk cId="2940570776" sldId="272"/>
            <ac:spMk id="2" creationId="{905F10D8-0867-AD85-3086-BE123EFA8886}"/>
          </ac:spMkLst>
        </pc:spChg>
        <pc:spChg chg="add del mod">
          <ac:chgData name="Hasund, Chloe" userId="2d546a9d-795e-47e6-8db4-cca9ff269eb8" providerId="ADAL" clId="{ECDA848C-8BC9-BD4A-BB55-B1DE57A8A8D8}" dt="2024-08-30T14:27:16.107" v="2339" actId="478"/>
          <ac:spMkLst>
            <pc:docMk/>
            <pc:sldMk cId="2940570776" sldId="272"/>
            <ac:spMk id="5" creationId="{2B8BB9ED-63A1-AFF8-6B6B-FE39E3260CD0}"/>
          </ac:spMkLst>
        </pc:spChg>
        <pc:spChg chg="del mod">
          <ac:chgData name="Hasund, Chloe" userId="2d546a9d-795e-47e6-8db4-cca9ff269eb8" providerId="ADAL" clId="{ECDA848C-8BC9-BD4A-BB55-B1DE57A8A8D8}" dt="2024-08-30T14:31:13.466" v="2582" actId="478"/>
          <ac:spMkLst>
            <pc:docMk/>
            <pc:sldMk cId="2940570776" sldId="272"/>
            <ac:spMk id="6" creationId="{104F68B7-DB5F-73FA-6DDA-0884EC0B0421}"/>
          </ac:spMkLst>
        </pc:spChg>
        <pc:spChg chg="add del mod">
          <ac:chgData name="Hasund, Chloe" userId="2d546a9d-795e-47e6-8db4-cca9ff269eb8" providerId="ADAL" clId="{ECDA848C-8BC9-BD4A-BB55-B1DE57A8A8D8}" dt="2024-08-30T14:27:16.107" v="2339" actId="478"/>
          <ac:spMkLst>
            <pc:docMk/>
            <pc:sldMk cId="2940570776" sldId="272"/>
            <ac:spMk id="7" creationId="{8F498DED-3BDC-E412-E3AA-31133128AF0A}"/>
          </ac:spMkLst>
        </pc:spChg>
        <pc:spChg chg="add del mod">
          <ac:chgData name="Hasund, Chloe" userId="2d546a9d-795e-47e6-8db4-cca9ff269eb8" providerId="ADAL" clId="{ECDA848C-8BC9-BD4A-BB55-B1DE57A8A8D8}" dt="2024-08-30T14:27:16.107" v="2339" actId="478"/>
          <ac:spMkLst>
            <pc:docMk/>
            <pc:sldMk cId="2940570776" sldId="272"/>
            <ac:spMk id="8" creationId="{3B8735A7-B8AC-9786-1420-A0CB6EB0F659}"/>
          </ac:spMkLst>
        </pc:spChg>
        <pc:spChg chg="add del mod">
          <ac:chgData name="Hasund, Chloe" userId="2d546a9d-795e-47e6-8db4-cca9ff269eb8" providerId="ADAL" clId="{ECDA848C-8BC9-BD4A-BB55-B1DE57A8A8D8}" dt="2024-08-30T14:27:16.107" v="2339" actId="478"/>
          <ac:spMkLst>
            <pc:docMk/>
            <pc:sldMk cId="2940570776" sldId="272"/>
            <ac:spMk id="9" creationId="{70D7692A-F1D6-EFBC-CCCC-F7125104A0FF}"/>
          </ac:spMkLst>
        </pc:spChg>
        <pc:spChg chg="add del mod">
          <ac:chgData name="Hasund, Chloe" userId="2d546a9d-795e-47e6-8db4-cca9ff269eb8" providerId="ADAL" clId="{ECDA848C-8BC9-BD4A-BB55-B1DE57A8A8D8}" dt="2024-08-30T14:27:16.107" v="2339" actId="478"/>
          <ac:spMkLst>
            <pc:docMk/>
            <pc:sldMk cId="2940570776" sldId="272"/>
            <ac:spMk id="10" creationId="{BF545822-7406-AD8E-6993-5A5B208EC836}"/>
          </ac:spMkLst>
        </pc:spChg>
        <pc:spChg chg="add del mod">
          <ac:chgData name="Hasund, Chloe" userId="2d546a9d-795e-47e6-8db4-cca9ff269eb8" providerId="ADAL" clId="{ECDA848C-8BC9-BD4A-BB55-B1DE57A8A8D8}" dt="2024-08-30T14:27:16.107" v="2339" actId="478"/>
          <ac:spMkLst>
            <pc:docMk/>
            <pc:sldMk cId="2940570776" sldId="272"/>
            <ac:spMk id="11" creationId="{E74EE42B-B873-8EFC-6633-BD90E1581F02}"/>
          </ac:spMkLst>
        </pc:spChg>
        <pc:spChg chg="add del mod">
          <ac:chgData name="Hasund, Chloe" userId="2d546a9d-795e-47e6-8db4-cca9ff269eb8" providerId="ADAL" clId="{ECDA848C-8BC9-BD4A-BB55-B1DE57A8A8D8}" dt="2024-08-30T14:27:16.107" v="2339" actId="478"/>
          <ac:spMkLst>
            <pc:docMk/>
            <pc:sldMk cId="2940570776" sldId="272"/>
            <ac:spMk id="12" creationId="{3CAE8719-9FCF-D9A3-1B62-3CAE7A1F03CD}"/>
          </ac:spMkLst>
        </pc:spChg>
        <pc:spChg chg="add del mod">
          <ac:chgData name="Hasund, Chloe" userId="2d546a9d-795e-47e6-8db4-cca9ff269eb8" providerId="ADAL" clId="{ECDA848C-8BC9-BD4A-BB55-B1DE57A8A8D8}" dt="2024-08-30T14:27:16.107" v="2339" actId="478"/>
          <ac:spMkLst>
            <pc:docMk/>
            <pc:sldMk cId="2940570776" sldId="272"/>
            <ac:spMk id="13" creationId="{95761DE4-0E7C-30CE-91F0-1FFEA8549075}"/>
          </ac:spMkLst>
        </pc:spChg>
        <pc:spChg chg="add del mod">
          <ac:chgData name="Hasund, Chloe" userId="2d546a9d-795e-47e6-8db4-cca9ff269eb8" providerId="ADAL" clId="{ECDA848C-8BC9-BD4A-BB55-B1DE57A8A8D8}" dt="2024-08-30T14:27:16.107" v="2339" actId="478"/>
          <ac:spMkLst>
            <pc:docMk/>
            <pc:sldMk cId="2940570776" sldId="272"/>
            <ac:spMk id="14" creationId="{FC78CBAD-FA39-C0B9-7D4C-1C559458A8A4}"/>
          </ac:spMkLst>
        </pc:spChg>
        <pc:spChg chg="add del mod">
          <ac:chgData name="Hasund, Chloe" userId="2d546a9d-795e-47e6-8db4-cca9ff269eb8" providerId="ADAL" clId="{ECDA848C-8BC9-BD4A-BB55-B1DE57A8A8D8}" dt="2024-08-30T14:27:16.107" v="2339" actId="478"/>
          <ac:spMkLst>
            <pc:docMk/>
            <pc:sldMk cId="2940570776" sldId="272"/>
            <ac:spMk id="15" creationId="{132F620D-D041-DD8A-CAA7-CE3528F7BD17}"/>
          </ac:spMkLst>
        </pc:spChg>
        <pc:spChg chg="add del mod">
          <ac:chgData name="Hasund, Chloe" userId="2d546a9d-795e-47e6-8db4-cca9ff269eb8" providerId="ADAL" clId="{ECDA848C-8BC9-BD4A-BB55-B1DE57A8A8D8}" dt="2024-08-30T14:27:16.107" v="2339" actId="478"/>
          <ac:spMkLst>
            <pc:docMk/>
            <pc:sldMk cId="2940570776" sldId="272"/>
            <ac:spMk id="16" creationId="{77AE34D2-2D61-9112-90FE-C4006E418E67}"/>
          </ac:spMkLst>
        </pc:spChg>
        <pc:spChg chg="add del mod">
          <ac:chgData name="Hasund, Chloe" userId="2d546a9d-795e-47e6-8db4-cca9ff269eb8" providerId="ADAL" clId="{ECDA848C-8BC9-BD4A-BB55-B1DE57A8A8D8}" dt="2024-08-30T14:27:16.107" v="2339" actId="478"/>
          <ac:spMkLst>
            <pc:docMk/>
            <pc:sldMk cId="2940570776" sldId="272"/>
            <ac:spMk id="17" creationId="{76E61887-B2FC-0AD2-AD0D-7491252AAE45}"/>
          </ac:spMkLst>
        </pc:spChg>
        <pc:spChg chg="add del mod">
          <ac:chgData name="Hasund, Chloe" userId="2d546a9d-795e-47e6-8db4-cca9ff269eb8" providerId="ADAL" clId="{ECDA848C-8BC9-BD4A-BB55-B1DE57A8A8D8}" dt="2024-08-30T14:27:16.107" v="2339" actId="478"/>
          <ac:spMkLst>
            <pc:docMk/>
            <pc:sldMk cId="2940570776" sldId="272"/>
            <ac:spMk id="18" creationId="{2C8902CC-76FC-1F85-BDBA-3D8BBFAACE57}"/>
          </ac:spMkLst>
        </pc:spChg>
        <pc:spChg chg="add del mod">
          <ac:chgData name="Hasund, Chloe" userId="2d546a9d-795e-47e6-8db4-cca9ff269eb8" providerId="ADAL" clId="{ECDA848C-8BC9-BD4A-BB55-B1DE57A8A8D8}" dt="2024-08-30T14:27:16.107" v="2339" actId="478"/>
          <ac:spMkLst>
            <pc:docMk/>
            <pc:sldMk cId="2940570776" sldId="272"/>
            <ac:spMk id="19" creationId="{34A0DD38-A39B-B96F-2105-979AEE673C52}"/>
          </ac:spMkLst>
        </pc:spChg>
        <pc:spChg chg="add del mod">
          <ac:chgData name="Hasund, Chloe" userId="2d546a9d-795e-47e6-8db4-cca9ff269eb8" providerId="ADAL" clId="{ECDA848C-8BC9-BD4A-BB55-B1DE57A8A8D8}" dt="2024-08-30T14:27:16.107" v="2339" actId="478"/>
          <ac:spMkLst>
            <pc:docMk/>
            <pc:sldMk cId="2940570776" sldId="272"/>
            <ac:spMk id="20" creationId="{0C5CE49F-AD3B-1DCA-424E-4EBB181D1256}"/>
          </ac:spMkLst>
        </pc:spChg>
        <pc:spChg chg="add mod">
          <ac:chgData name="Hasund, Chloe" userId="2d546a9d-795e-47e6-8db4-cca9ff269eb8" providerId="ADAL" clId="{ECDA848C-8BC9-BD4A-BB55-B1DE57A8A8D8}" dt="2024-08-30T14:24:24.952" v="2290"/>
          <ac:spMkLst>
            <pc:docMk/>
            <pc:sldMk cId="2940570776" sldId="272"/>
            <ac:spMk id="21" creationId="{B4D05E25-4C73-6DED-B4A7-68982C7946DD}"/>
          </ac:spMkLst>
        </pc:spChg>
        <pc:spChg chg="add del mod">
          <ac:chgData name="Hasund, Chloe" userId="2d546a9d-795e-47e6-8db4-cca9ff269eb8" providerId="ADAL" clId="{ECDA848C-8BC9-BD4A-BB55-B1DE57A8A8D8}" dt="2024-08-30T14:27:16.107" v="2339" actId="478"/>
          <ac:spMkLst>
            <pc:docMk/>
            <pc:sldMk cId="2940570776" sldId="272"/>
            <ac:spMk id="22" creationId="{B5FA133F-4273-2141-938A-BE1ADA405729}"/>
          </ac:spMkLst>
        </pc:spChg>
        <pc:spChg chg="add del mod">
          <ac:chgData name="Hasund, Chloe" userId="2d546a9d-795e-47e6-8db4-cca9ff269eb8" providerId="ADAL" clId="{ECDA848C-8BC9-BD4A-BB55-B1DE57A8A8D8}" dt="2024-08-30T14:27:16.107" v="2339" actId="478"/>
          <ac:spMkLst>
            <pc:docMk/>
            <pc:sldMk cId="2940570776" sldId="272"/>
            <ac:spMk id="23" creationId="{45288DFC-87C8-D7A7-161A-5FC8FFECD821}"/>
          </ac:spMkLst>
        </pc:spChg>
        <pc:spChg chg="add del mod">
          <ac:chgData name="Hasund, Chloe" userId="2d546a9d-795e-47e6-8db4-cca9ff269eb8" providerId="ADAL" clId="{ECDA848C-8BC9-BD4A-BB55-B1DE57A8A8D8}" dt="2024-08-30T14:27:16.107" v="2339" actId="478"/>
          <ac:spMkLst>
            <pc:docMk/>
            <pc:sldMk cId="2940570776" sldId="272"/>
            <ac:spMk id="24" creationId="{F7CA3719-8D79-909B-3B1F-55BD173A1112}"/>
          </ac:spMkLst>
        </pc:spChg>
        <pc:spChg chg="add del mod">
          <ac:chgData name="Hasund, Chloe" userId="2d546a9d-795e-47e6-8db4-cca9ff269eb8" providerId="ADAL" clId="{ECDA848C-8BC9-BD4A-BB55-B1DE57A8A8D8}" dt="2024-08-30T14:27:16.107" v="2339" actId="478"/>
          <ac:spMkLst>
            <pc:docMk/>
            <pc:sldMk cId="2940570776" sldId="272"/>
            <ac:spMk id="25" creationId="{7632557D-05ED-5F03-BCC0-AE5C5E9D1066}"/>
          </ac:spMkLst>
        </pc:spChg>
        <pc:spChg chg="add del mod">
          <ac:chgData name="Hasund, Chloe" userId="2d546a9d-795e-47e6-8db4-cca9ff269eb8" providerId="ADAL" clId="{ECDA848C-8BC9-BD4A-BB55-B1DE57A8A8D8}" dt="2024-08-30T14:27:16.107" v="2339" actId="478"/>
          <ac:spMkLst>
            <pc:docMk/>
            <pc:sldMk cId="2940570776" sldId="272"/>
            <ac:spMk id="26" creationId="{F8EDAAE2-9E5A-1398-3014-E1BEE5D329CE}"/>
          </ac:spMkLst>
        </pc:spChg>
        <pc:spChg chg="add del mod">
          <ac:chgData name="Hasund, Chloe" userId="2d546a9d-795e-47e6-8db4-cca9ff269eb8" providerId="ADAL" clId="{ECDA848C-8BC9-BD4A-BB55-B1DE57A8A8D8}" dt="2024-08-30T14:27:16.107" v="2339" actId="478"/>
          <ac:spMkLst>
            <pc:docMk/>
            <pc:sldMk cId="2940570776" sldId="272"/>
            <ac:spMk id="27" creationId="{93914F6C-87CF-1A96-1775-E76B6A9D28CC}"/>
          </ac:spMkLst>
        </pc:spChg>
        <pc:spChg chg="add del mod">
          <ac:chgData name="Hasund, Chloe" userId="2d546a9d-795e-47e6-8db4-cca9ff269eb8" providerId="ADAL" clId="{ECDA848C-8BC9-BD4A-BB55-B1DE57A8A8D8}" dt="2024-08-30T14:27:16.107" v="2339" actId="478"/>
          <ac:spMkLst>
            <pc:docMk/>
            <pc:sldMk cId="2940570776" sldId="272"/>
            <ac:spMk id="28" creationId="{16585F29-99A7-2714-A71D-02F9A391773B}"/>
          </ac:spMkLst>
        </pc:spChg>
        <pc:spChg chg="add del mod">
          <ac:chgData name="Hasund, Chloe" userId="2d546a9d-795e-47e6-8db4-cca9ff269eb8" providerId="ADAL" clId="{ECDA848C-8BC9-BD4A-BB55-B1DE57A8A8D8}" dt="2024-08-30T14:27:16.107" v="2339" actId="478"/>
          <ac:spMkLst>
            <pc:docMk/>
            <pc:sldMk cId="2940570776" sldId="272"/>
            <ac:spMk id="29" creationId="{CCA3C47A-B198-09E0-799E-138B8745C202}"/>
          </ac:spMkLst>
        </pc:spChg>
        <pc:spChg chg="add del mod">
          <ac:chgData name="Hasund, Chloe" userId="2d546a9d-795e-47e6-8db4-cca9ff269eb8" providerId="ADAL" clId="{ECDA848C-8BC9-BD4A-BB55-B1DE57A8A8D8}" dt="2024-08-30T14:27:16.107" v="2339" actId="478"/>
          <ac:spMkLst>
            <pc:docMk/>
            <pc:sldMk cId="2940570776" sldId="272"/>
            <ac:spMk id="30" creationId="{61716C8D-6B6B-118E-439F-1B938200924C}"/>
          </ac:spMkLst>
        </pc:spChg>
        <pc:spChg chg="add del mod">
          <ac:chgData name="Hasund, Chloe" userId="2d546a9d-795e-47e6-8db4-cca9ff269eb8" providerId="ADAL" clId="{ECDA848C-8BC9-BD4A-BB55-B1DE57A8A8D8}" dt="2024-08-30T14:27:16.107" v="2339" actId="478"/>
          <ac:spMkLst>
            <pc:docMk/>
            <pc:sldMk cId="2940570776" sldId="272"/>
            <ac:spMk id="31" creationId="{F1A0EC3F-96E9-DFFE-AD25-F8A24B408D99}"/>
          </ac:spMkLst>
        </pc:spChg>
        <pc:spChg chg="add del mod">
          <ac:chgData name="Hasund, Chloe" userId="2d546a9d-795e-47e6-8db4-cca9ff269eb8" providerId="ADAL" clId="{ECDA848C-8BC9-BD4A-BB55-B1DE57A8A8D8}" dt="2024-08-30T14:27:16.107" v="2339" actId="478"/>
          <ac:spMkLst>
            <pc:docMk/>
            <pc:sldMk cId="2940570776" sldId="272"/>
            <ac:spMk id="32" creationId="{0D0C5EA5-69A8-681B-A8D8-F544E648BDC6}"/>
          </ac:spMkLst>
        </pc:spChg>
        <pc:spChg chg="add del mod">
          <ac:chgData name="Hasund, Chloe" userId="2d546a9d-795e-47e6-8db4-cca9ff269eb8" providerId="ADAL" clId="{ECDA848C-8BC9-BD4A-BB55-B1DE57A8A8D8}" dt="2024-08-30T14:27:16.107" v="2339" actId="478"/>
          <ac:spMkLst>
            <pc:docMk/>
            <pc:sldMk cId="2940570776" sldId="272"/>
            <ac:spMk id="33" creationId="{B752611F-91B9-A173-F390-9C0B3209B5D9}"/>
          </ac:spMkLst>
        </pc:spChg>
        <pc:spChg chg="add del mod">
          <ac:chgData name="Hasund, Chloe" userId="2d546a9d-795e-47e6-8db4-cca9ff269eb8" providerId="ADAL" clId="{ECDA848C-8BC9-BD4A-BB55-B1DE57A8A8D8}" dt="2024-08-30T14:27:16.107" v="2339" actId="478"/>
          <ac:spMkLst>
            <pc:docMk/>
            <pc:sldMk cId="2940570776" sldId="272"/>
            <ac:spMk id="34" creationId="{C69C87AB-CAEC-6F94-F193-3406CA249EDD}"/>
          </ac:spMkLst>
        </pc:spChg>
        <pc:spChg chg="add del mod">
          <ac:chgData name="Hasund, Chloe" userId="2d546a9d-795e-47e6-8db4-cca9ff269eb8" providerId="ADAL" clId="{ECDA848C-8BC9-BD4A-BB55-B1DE57A8A8D8}" dt="2024-08-30T14:46:03.621" v="2775" actId="478"/>
          <ac:spMkLst>
            <pc:docMk/>
            <pc:sldMk cId="2940570776" sldId="272"/>
            <ac:spMk id="37" creationId="{5FB7D6DB-3A31-51AB-E2B7-8A76AFC7A750}"/>
          </ac:spMkLst>
        </pc:spChg>
        <pc:spChg chg="add del mod">
          <ac:chgData name="Hasund, Chloe" userId="2d546a9d-795e-47e6-8db4-cca9ff269eb8" providerId="ADAL" clId="{ECDA848C-8BC9-BD4A-BB55-B1DE57A8A8D8}" dt="2024-09-03T15:50:49.961" v="6651" actId="478"/>
          <ac:spMkLst>
            <pc:docMk/>
            <pc:sldMk cId="2940570776" sldId="272"/>
            <ac:spMk id="38" creationId="{5C26A1BC-B534-DE46-DC6C-DDAA3BB95EE8}"/>
          </ac:spMkLst>
        </pc:spChg>
        <pc:spChg chg="add del mod">
          <ac:chgData name="Hasund, Chloe" userId="2d546a9d-795e-47e6-8db4-cca9ff269eb8" providerId="ADAL" clId="{ECDA848C-8BC9-BD4A-BB55-B1DE57A8A8D8}" dt="2024-09-03T15:50:49.961" v="6651" actId="478"/>
          <ac:spMkLst>
            <pc:docMk/>
            <pc:sldMk cId="2940570776" sldId="272"/>
            <ac:spMk id="39" creationId="{C07667FA-ECE8-6F4A-3327-ABB906562CFE}"/>
          </ac:spMkLst>
        </pc:spChg>
        <pc:spChg chg="add del mod">
          <ac:chgData name="Hasund, Chloe" userId="2d546a9d-795e-47e6-8db4-cca9ff269eb8" providerId="ADAL" clId="{ECDA848C-8BC9-BD4A-BB55-B1DE57A8A8D8}" dt="2024-09-03T15:50:49.961" v="6651" actId="478"/>
          <ac:spMkLst>
            <pc:docMk/>
            <pc:sldMk cId="2940570776" sldId="272"/>
            <ac:spMk id="40" creationId="{FF9564C4-ACE5-ABC4-7270-EDBF2E5AA758}"/>
          </ac:spMkLst>
        </pc:spChg>
        <pc:spChg chg="add del mod">
          <ac:chgData name="Hasund, Chloe" userId="2d546a9d-795e-47e6-8db4-cca9ff269eb8" providerId="ADAL" clId="{ECDA848C-8BC9-BD4A-BB55-B1DE57A8A8D8}" dt="2024-09-03T15:50:49.961" v="6651" actId="478"/>
          <ac:spMkLst>
            <pc:docMk/>
            <pc:sldMk cId="2940570776" sldId="272"/>
            <ac:spMk id="41" creationId="{633D1A28-D1B2-E6EF-73CC-34A8A68B0A28}"/>
          </ac:spMkLst>
        </pc:spChg>
        <pc:spChg chg="add del mod">
          <ac:chgData name="Hasund, Chloe" userId="2d546a9d-795e-47e6-8db4-cca9ff269eb8" providerId="ADAL" clId="{ECDA848C-8BC9-BD4A-BB55-B1DE57A8A8D8}" dt="2024-09-03T15:50:49.961" v="6651" actId="478"/>
          <ac:spMkLst>
            <pc:docMk/>
            <pc:sldMk cId="2940570776" sldId="272"/>
            <ac:spMk id="42" creationId="{553B1385-3B78-94C0-991C-A67ED215527E}"/>
          </ac:spMkLst>
        </pc:spChg>
        <pc:spChg chg="add mod">
          <ac:chgData name="Hasund, Chloe" userId="2d546a9d-795e-47e6-8db4-cca9ff269eb8" providerId="ADAL" clId="{ECDA848C-8BC9-BD4A-BB55-B1DE57A8A8D8}" dt="2024-09-03T15:47:22.163" v="6452" actId="1076"/>
          <ac:spMkLst>
            <pc:docMk/>
            <pc:sldMk cId="2940570776" sldId="272"/>
            <ac:spMk id="43" creationId="{9D608EA0-48DB-B828-B21F-3CD53FCD7E37}"/>
          </ac:spMkLst>
        </pc:spChg>
        <pc:spChg chg="add del mod">
          <ac:chgData name="Hasund, Chloe" userId="2d546a9d-795e-47e6-8db4-cca9ff269eb8" providerId="ADAL" clId="{ECDA848C-8BC9-BD4A-BB55-B1DE57A8A8D8}" dt="2024-09-03T15:47:54.304" v="6473" actId="478"/>
          <ac:spMkLst>
            <pc:docMk/>
            <pc:sldMk cId="2940570776" sldId="272"/>
            <ac:spMk id="44" creationId="{219816EC-4EAE-B802-A2FC-5E490148ABD2}"/>
          </ac:spMkLst>
        </pc:spChg>
        <pc:spChg chg="add mod">
          <ac:chgData name="Hasund, Chloe" userId="2d546a9d-795e-47e6-8db4-cca9ff269eb8" providerId="ADAL" clId="{ECDA848C-8BC9-BD4A-BB55-B1DE57A8A8D8}" dt="2024-09-03T15:49:27.295" v="6508" actId="1076"/>
          <ac:spMkLst>
            <pc:docMk/>
            <pc:sldMk cId="2940570776" sldId="272"/>
            <ac:spMk id="46" creationId="{E925D510-0848-4D82-49B4-02C37A61DB9E}"/>
          </ac:spMkLst>
        </pc:spChg>
        <pc:graphicFrameChg chg="add mod modGraphic">
          <ac:chgData name="Hasund, Chloe" userId="2d546a9d-795e-47e6-8db4-cca9ff269eb8" providerId="ADAL" clId="{ECDA848C-8BC9-BD4A-BB55-B1DE57A8A8D8}" dt="2024-09-03T15:47:07.428" v="6451" actId="255"/>
          <ac:graphicFrameMkLst>
            <pc:docMk/>
            <pc:sldMk cId="2940570776" sldId="272"/>
            <ac:graphicFrameMk id="35" creationId="{A325D1DC-3CF7-084D-D360-280EA5F4FB09}"/>
          </ac:graphicFrameMkLst>
        </pc:graphicFrameChg>
        <pc:graphicFrameChg chg="add mod modGraphic">
          <ac:chgData name="Hasund, Chloe" userId="2d546a9d-795e-47e6-8db4-cca9ff269eb8" providerId="ADAL" clId="{ECDA848C-8BC9-BD4A-BB55-B1DE57A8A8D8}" dt="2024-09-03T15:48:54.189" v="6495" actId="2711"/>
          <ac:graphicFrameMkLst>
            <pc:docMk/>
            <pc:sldMk cId="2940570776" sldId="272"/>
            <ac:graphicFrameMk id="45" creationId="{D33FF057-723B-A3A6-4376-34E456DC7058}"/>
          </ac:graphicFrameMkLst>
        </pc:graphicFrameChg>
        <pc:graphicFrameChg chg="add mod modGraphic">
          <ac:chgData name="Hasund, Chloe" userId="2d546a9d-795e-47e6-8db4-cca9ff269eb8" providerId="ADAL" clId="{ECDA848C-8BC9-BD4A-BB55-B1DE57A8A8D8}" dt="2024-09-03T15:52:05.435" v="6664" actId="14100"/>
          <ac:graphicFrameMkLst>
            <pc:docMk/>
            <pc:sldMk cId="2940570776" sldId="272"/>
            <ac:graphicFrameMk id="47" creationId="{6A9E3BDA-78E9-5E7B-5D30-81A3E811BE5E}"/>
          </ac:graphicFrameMkLst>
        </pc:graphicFrameChg>
      </pc:sldChg>
      <pc:sldChg chg="addSp delSp modSp add del mod">
        <pc:chgData name="Hasund, Chloe" userId="2d546a9d-795e-47e6-8db4-cca9ff269eb8" providerId="ADAL" clId="{ECDA848C-8BC9-BD4A-BB55-B1DE57A8A8D8}" dt="2024-08-30T15:10:12.902" v="3294" actId="2696"/>
        <pc:sldMkLst>
          <pc:docMk/>
          <pc:sldMk cId="2162290586" sldId="273"/>
        </pc:sldMkLst>
        <pc:spChg chg="mod">
          <ac:chgData name="Hasund, Chloe" userId="2d546a9d-795e-47e6-8db4-cca9ff269eb8" providerId="ADAL" clId="{ECDA848C-8BC9-BD4A-BB55-B1DE57A8A8D8}" dt="2024-08-30T15:04:39.533" v="3196" actId="20577"/>
          <ac:spMkLst>
            <pc:docMk/>
            <pc:sldMk cId="2162290586" sldId="273"/>
            <ac:spMk id="2" creationId="{0DC8BC13-AF9F-7E92-4BF7-092E79284CF0}"/>
          </ac:spMkLst>
        </pc:spChg>
        <pc:spChg chg="add mod">
          <ac:chgData name="Hasund, Chloe" userId="2d546a9d-795e-47e6-8db4-cca9ff269eb8" providerId="ADAL" clId="{ECDA848C-8BC9-BD4A-BB55-B1DE57A8A8D8}" dt="2024-08-30T14:58:08.814" v="3038" actId="1076"/>
          <ac:spMkLst>
            <pc:docMk/>
            <pc:sldMk cId="2162290586" sldId="273"/>
            <ac:spMk id="3" creationId="{D823F872-E1BE-0FF3-A12E-4E617205B2C8}"/>
          </ac:spMkLst>
        </pc:spChg>
        <pc:spChg chg="add mod">
          <ac:chgData name="Hasund, Chloe" userId="2d546a9d-795e-47e6-8db4-cca9ff269eb8" providerId="ADAL" clId="{ECDA848C-8BC9-BD4A-BB55-B1DE57A8A8D8}" dt="2024-08-30T14:58:08.814" v="3038" actId="1076"/>
          <ac:spMkLst>
            <pc:docMk/>
            <pc:sldMk cId="2162290586" sldId="273"/>
            <ac:spMk id="6" creationId="{746BC7F5-187F-F095-DCA6-A0D8568E37A6}"/>
          </ac:spMkLst>
        </pc:spChg>
        <pc:spChg chg="add mod">
          <ac:chgData name="Hasund, Chloe" userId="2d546a9d-795e-47e6-8db4-cca9ff269eb8" providerId="ADAL" clId="{ECDA848C-8BC9-BD4A-BB55-B1DE57A8A8D8}" dt="2024-08-30T14:58:08.814" v="3038" actId="1076"/>
          <ac:spMkLst>
            <pc:docMk/>
            <pc:sldMk cId="2162290586" sldId="273"/>
            <ac:spMk id="7" creationId="{285A9A3F-A22D-EE89-262E-F0309D4C4C30}"/>
          </ac:spMkLst>
        </pc:spChg>
        <pc:spChg chg="add mod">
          <ac:chgData name="Hasund, Chloe" userId="2d546a9d-795e-47e6-8db4-cca9ff269eb8" providerId="ADAL" clId="{ECDA848C-8BC9-BD4A-BB55-B1DE57A8A8D8}" dt="2024-08-30T14:58:08.814" v="3038" actId="1076"/>
          <ac:spMkLst>
            <pc:docMk/>
            <pc:sldMk cId="2162290586" sldId="273"/>
            <ac:spMk id="8" creationId="{5F10525B-3C50-B86C-2B45-23747A837636}"/>
          </ac:spMkLst>
        </pc:spChg>
        <pc:spChg chg="add mod">
          <ac:chgData name="Hasund, Chloe" userId="2d546a9d-795e-47e6-8db4-cca9ff269eb8" providerId="ADAL" clId="{ECDA848C-8BC9-BD4A-BB55-B1DE57A8A8D8}" dt="2024-08-30T14:58:08.814" v="3038" actId="1076"/>
          <ac:spMkLst>
            <pc:docMk/>
            <pc:sldMk cId="2162290586" sldId="273"/>
            <ac:spMk id="9" creationId="{CC05CFE6-5B89-B8F0-4A5E-47EB948DAFC0}"/>
          </ac:spMkLst>
        </pc:spChg>
        <pc:spChg chg="add mod">
          <ac:chgData name="Hasund, Chloe" userId="2d546a9d-795e-47e6-8db4-cca9ff269eb8" providerId="ADAL" clId="{ECDA848C-8BC9-BD4A-BB55-B1DE57A8A8D8}" dt="2024-08-30T14:58:08.814" v="3038" actId="1076"/>
          <ac:spMkLst>
            <pc:docMk/>
            <pc:sldMk cId="2162290586" sldId="273"/>
            <ac:spMk id="10" creationId="{3B645061-C4EF-2CDF-DCB8-7F68554B693F}"/>
          </ac:spMkLst>
        </pc:spChg>
        <pc:spChg chg="add mod">
          <ac:chgData name="Hasund, Chloe" userId="2d546a9d-795e-47e6-8db4-cca9ff269eb8" providerId="ADAL" clId="{ECDA848C-8BC9-BD4A-BB55-B1DE57A8A8D8}" dt="2024-08-30T14:58:08.814" v="3038" actId="1076"/>
          <ac:spMkLst>
            <pc:docMk/>
            <pc:sldMk cId="2162290586" sldId="273"/>
            <ac:spMk id="11" creationId="{B8D053DA-3C2C-5591-315F-59261B1927C8}"/>
          </ac:spMkLst>
        </pc:spChg>
        <pc:spChg chg="add mod">
          <ac:chgData name="Hasund, Chloe" userId="2d546a9d-795e-47e6-8db4-cca9ff269eb8" providerId="ADAL" clId="{ECDA848C-8BC9-BD4A-BB55-B1DE57A8A8D8}" dt="2024-08-30T15:08:28.501" v="3269"/>
          <ac:spMkLst>
            <pc:docMk/>
            <pc:sldMk cId="2162290586" sldId="273"/>
            <ac:spMk id="14" creationId="{D4ED9BCF-8501-BABC-0C33-2D2BD74BEC6F}"/>
          </ac:spMkLst>
        </pc:spChg>
        <pc:spChg chg="add mod">
          <ac:chgData name="Hasund, Chloe" userId="2d546a9d-795e-47e6-8db4-cca9ff269eb8" providerId="ADAL" clId="{ECDA848C-8BC9-BD4A-BB55-B1DE57A8A8D8}" dt="2024-08-30T15:08:28.501" v="3269"/>
          <ac:spMkLst>
            <pc:docMk/>
            <pc:sldMk cId="2162290586" sldId="273"/>
            <ac:spMk id="15" creationId="{F11ECA8B-886E-12C9-2549-BC7FF81F949E}"/>
          </ac:spMkLst>
        </pc:spChg>
        <pc:spChg chg="add mod">
          <ac:chgData name="Hasund, Chloe" userId="2d546a9d-795e-47e6-8db4-cca9ff269eb8" providerId="ADAL" clId="{ECDA848C-8BC9-BD4A-BB55-B1DE57A8A8D8}" dt="2024-08-30T15:08:28.501" v="3269"/>
          <ac:spMkLst>
            <pc:docMk/>
            <pc:sldMk cId="2162290586" sldId="273"/>
            <ac:spMk id="16" creationId="{2F3B4F6D-721C-766D-CFA4-AC37DC086A46}"/>
          </ac:spMkLst>
        </pc:spChg>
        <pc:spChg chg="del">
          <ac:chgData name="Hasund, Chloe" userId="2d546a9d-795e-47e6-8db4-cca9ff269eb8" providerId="ADAL" clId="{ECDA848C-8BC9-BD4A-BB55-B1DE57A8A8D8}" dt="2024-08-30T14:57:44.293" v="3035" actId="478"/>
          <ac:spMkLst>
            <pc:docMk/>
            <pc:sldMk cId="2162290586" sldId="273"/>
            <ac:spMk id="17" creationId="{1CBB9D65-6BFA-77A9-6C09-0DD9004860B7}"/>
          </ac:spMkLst>
        </pc:spChg>
        <pc:spChg chg="add mod">
          <ac:chgData name="Hasund, Chloe" userId="2d546a9d-795e-47e6-8db4-cca9ff269eb8" providerId="ADAL" clId="{ECDA848C-8BC9-BD4A-BB55-B1DE57A8A8D8}" dt="2024-08-30T15:08:28.501" v="3269"/>
          <ac:spMkLst>
            <pc:docMk/>
            <pc:sldMk cId="2162290586" sldId="273"/>
            <ac:spMk id="18" creationId="{3AE4C102-C597-B970-B868-35705BDE593A}"/>
          </ac:spMkLst>
        </pc:spChg>
        <pc:spChg chg="add mod">
          <ac:chgData name="Hasund, Chloe" userId="2d546a9d-795e-47e6-8db4-cca9ff269eb8" providerId="ADAL" clId="{ECDA848C-8BC9-BD4A-BB55-B1DE57A8A8D8}" dt="2024-08-30T15:08:28.501" v="3269"/>
          <ac:spMkLst>
            <pc:docMk/>
            <pc:sldMk cId="2162290586" sldId="273"/>
            <ac:spMk id="21" creationId="{7E9E6604-78C8-0783-0977-1BCAC11B2258}"/>
          </ac:spMkLst>
        </pc:spChg>
        <pc:spChg chg="add mod">
          <ac:chgData name="Hasund, Chloe" userId="2d546a9d-795e-47e6-8db4-cca9ff269eb8" providerId="ADAL" clId="{ECDA848C-8BC9-BD4A-BB55-B1DE57A8A8D8}" dt="2024-08-30T15:08:28.501" v="3269"/>
          <ac:spMkLst>
            <pc:docMk/>
            <pc:sldMk cId="2162290586" sldId="273"/>
            <ac:spMk id="22" creationId="{D9AFAC0A-71A0-DA71-9770-2848300FEDE6}"/>
          </ac:spMkLst>
        </pc:spChg>
        <pc:spChg chg="add mod">
          <ac:chgData name="Hasund, Chloe" userId="2d546a9d-795e-47e6-8db4-cca9ff269eb8" providerId="ADAL" clId="{ECDA848C-8BC9-BD4A-BB55-B1DE57A8A8D8}" dt="2024-08-30T15:08:28.501" v="3269"/>
          <ac:spMkLst>
            <pc:docMk/>
            <pc:sldMk cId="2162290586" sldId="273"/>
            <ac:spMk id="23" creationId="{D80B7273-57E4-EABB-BE09-9FB46DD75435}"/>
          </ac:spMkLst>
        </pc:spChg>
        <pc:spChg chg="del">
          <ac:chgData name="Hasund, Chloe" userId="2d546a9d-795e-47e6-8db4-cca9ff269eb8" providerId="ADAL" clId="{ECDA848C-8BC9-BD4A-BB55-B1DE57A8A8D8}" dt="2024-08-30T14:57:44.293" v="3035" actId="478"/>
          <ac:spMkLst>
            <pc:docMk/>
            <pc:sldMk cId="2162290586" sldId="273"/>
            <ac:spMk id="30" creationId="{22016D39-A985-4B71-868C-A69E274548B8}"/>
          </ac:spMkLst>
        </pc:spChg>
        <pc:spChg chg="del">
          <ac:chgData name="Hasund, Chloe" userId="2d546a9d-795e-47e6-8db4-cca9ff269eb8" providerId="ADAL" clId="{ECDA848C-8BC9-BD4A-BB55-B1DE57A8A8D8}" dt="2024-08-30T14:57:44.293" v="3035" actId="478"/>
          <ac:spMkLst>
            <pc:docMk/>
            <pc:sldMk cId="2162290586" sldId="273"/>
            <ac:spMk id="31" creationId="{CB458412-0A9D-1315-4AD7-F3E4422F4E21}"/>
          </ac:spMkLst>
        </pc:spChg>
        <pc:spChg chg="del">
          <ac:chgData name="Hasund, Chloe" userId="2d546a9d-795e-47e6-8db4-cca9ff269eb8" providerId="ADAL" clId="{ECDA848C-8BC9-BD4A-BB55-B1DE57A8A8D8}" dt="2024-08-30T14:57:44.293" v="3035" actId="478"/>
          <ac:spMkLst>
            <pc:docMk/>
            <pc:sldMk cId="2162290586" sldId="273"/>
            <ac:spMk id="32" creationId="{2EBAF739-FADD-41F1-800A-2F5F703FBA3B}"/>
          </ac:spMkLst>
        </pc:spChg>
        <pc:picChg chg="mod modCrop">
          <ac:chgData name="Hasund, Chloe" userId="2d546a9d-795e-47e6-8db4-cca9ff269eb8" providerId="ADAL" clId="{ECDA848C-8BC9-BD4A-BB55-B1DE57A8A8D8}" dt="2024-08-30T14:58:15.724" v="3041" actId="1076"/>
          <ac:picMkLst>
            <pc:docMk/>
            <pc:sldMk cId="2162290586" sldId="273"/>
            <ac:picMk id="4" creationId="{2FB7EE6B-56E1-C2DD-B2D9-4A76870DCC83}"/>
          </ac:picMkLst>
        </pc:picChg>
        <pc:picChg chg="add mod modCrop">
          <ac:chgData name="Hasund, Chloe" userId="2d546a9d-795e-47e6-8db4-cca9ff269eb8" providerId="ADAL" clId="{ECDA848C-8BC9-BD4A-BB55-B1DE57A8A8D8}" dt="2024-08-30T14:58:50.105" v="3047" actId="1076"/>
          <ac:picMkLst>
            <pc:docMk/>
            <pc:sldMk cId="2162290586" sldId="273"/>
            <ac:picMk id="12" creationId="{AC3904A0-E41A-2BE8-618D-2F14E86AF5E5}"/>
          </ac:picMkLst>
        </pc:picChg>
        <pc:picChg chg="add mod modCrop">
          <ac:chgData name="Hasund, Chloe" userId="2d546a9d-795e-47e6-8db4-cca9ff269eb8" providerId="ADAL" clId="{ECDA848C-8BC9-BD4A-BB55-B1DE57A8A8D8}" dt="2024-08-30T14:58:34.881" v="3045" actId="1076"/>
          <ac:picMkLst>
            <pc:docMk/>
            <pc:sldMk cId="2162290586" sldId="273"/>
            <ac:picMk id="13" creationId="{55FE3F48-FB10-2A52-C79A-C16AADBB5A6A}"/>
          </ac:picMkLst>
        </pc:picChg>
        <pc:cxnChg chg="del">
          <ac:chgData name="Hasund, Chloe" userId="2d546a9d-795e-47e6-8db4-cca9ff269eb8" providerId="ADAL" clId="{ECDA848C-8BC9-BD4A-BB55-B1DE57A8A8D8}" dt="2024-08-30T14:57:44.293" v="3035" actId="478"/>
          <ac:cxnSpMkLst>
            <pc:docMk/>
            <pc:sldMk cId="2162290586" sldId="273"/>
            <ac:cxnSpMk id="19" creationId="{7538EBD4-A448-6110-BA14-4073AFCA0D29}"/>
          </ac:cxnSpMkLst>
        </pc:cxnChg>
        <pc:cxnChg chg="del">
          <ac:chgData name="Hasund, Chloe" userId="2d546a9d-795e-47e6-8db4-cca9ff269eb8" providerId="ADAL" clId="{ECDA848C-8BC9-BD4A-BB55-B1DE57A8A8D8}" dt="2024-08-30T14:57:44.293" v="3035" actId="478"/>
          <ac:cxnSpMkLst>
            <pc:docMk/>
            <pc:sldMk cId="2162290586" sldId="273"/>
            <ac:cxnSpMk id="20" creationId="{5BF9DA73-608F-8AFA-C34D-1EC6D33FEBE4}"/>
          </ac:cxnSpMkLst>
        </pc:cxnChg>
        <pc:cxnChg chg="del">
          <ac:chgData name="Hasund, Chloe" userId="2d546a9d-795e-47e6-8db4-cca9ff269eb8" providerId="ADAL" clId="{ECDA848C-8BC9-BD4A-BB55-B1DE57A8A8D8}" dt="2024-08-30T14:57:44.293" v="3035" actId="478"/>
          <ac:cxnSpMkLst>
            <pc:docMk/>
            <pc:sldMk cId="2162290586" sldId="273"/>
            <ac:cxnSpMk id="26" creationId="{A6C34AA0-6BC7-0ED0-0F6B-FD9DB9D87755}"/>
          </ac:cxnSpMkLst>
        </pc:cxnChg>
      </pc:sldChg>
      <pc:sldChg chg="delSp modSp add del mod">
        <pc:chgData name="Hasund, Chloe" userId="2d546a9d-795e-47e6-8db4-cca9ff269eb8" providerId="ADAL" clId="{ECDA848C-8BC9-BD4A-BB55-B1DE57A8A8D8}" dt="2024-08-30T14:50:16.521" v="2935" actId="2696"/>
        <pc:sldMkLst>
          <pc:docMk/>
          <pc:sldMk cId="2580841351" sldId="273"/>
        </pc:sldMkLst>
        <pc:spChg chg="mod">
          <ac:chgData name="Hasund, Chloe" userId="2d546a9d-795e-47e6-8db4-cca9ff269eb8" providerId="ADAL" clId="{ECDA848C-8BC9-BD4A-BB55-B1DE57A8A8D8}" dt="2024-08-30T14:31:10.402" v="2581" actId="1076"/>
          <ac:spMkLst>
            <pc:docMk/>
            <pc:sldMk cId="2580841351" sldId="273"/>
            <ac:spMk id="6" creationId="{104F68B7-DB5F-73FA-6DDA-0884EC0B0421}"/>
          </ac:spMkLst>
        </pc:spChg>
        <pc:graphicFrameChg chg="del">
          <ac:chgData name="Hasund, Chloe" userId="2d546a9d-795e-47e6-8db4-cca9ff269eb8" providerId="ADAL" clId="{ECDA848C-8BC9-BD4A-BB55-B1DE57A8A8D8}" dt="2024-08-30T14:31:08.199" v="2580" actId="478"/>
          <ac:graphicFrameMkLst>
            <pc:docMk/>
            <pc:sldMk cId="2580841351" sldId="273"/>
            <ac:graphicFrameMk id="35" creationId="{A325D1DC-3CF7-084D-D360-280EA5F4FB09}"/>
          </ac:graphicFrameMkLst>
        </pc:graphicFrameChg>
      </pc:sldChg>
      <pc:sldChg chg="addSp delSp modSp add mod ord">
        <pc:chgData name="Hasund, Chloe" userId="2d546a9d-795e-47e6-8db4-cca9ff269eb8" providerId="ADAL" clId="{ECDA848C-8BC9-BD4A-BB55-B1DE57A8A8D8}" dt="2024-09-05T02:59:18.435" v="7561" actId="121"/>
        <pc:sldMkLst>
          <pc:docMk/>
          <pc:sldMk cId="2500633788" sldId="274"/>
        </pc:sldMkLst>
        <pc:spChg chg="mod">
          <ac:chgData name="Hasund, Chloe" userId="2d546a9d-795e-47e6-8db4-cca9ff269eb8" providerId="ADAL" clId="{ECDA848C-8BC9-BD4A-BB55-B1DE57A8A8D8}" dt="2024-08-30T15:07:21.887" v="3258" actId="20577"/>
          <ac:spMkLst>
            <pc:docMk/>
            <pc:sldMk cId="2500633788" sldId="274"/>
            <ac:spMk id="2" creationId="{0DC8BC13-AF9F-7E92-4BF7-092E79284CF0}"/>
          </ac:spMkLst>
        </pc:spChg>
        <pc:spChg chg="del mod">
          <ac:chgData name="Hasund, Chloe" userId="2d546a9d-795e-47e6-8db4-cca9ff269eb8" providerId="ADAL" clId="{ECDA848C-8BC9-BD4A-BB55-B1DE57A8A8D8}" dt="2024-08-30T15:05:18.453" v="3199" actId="478"/>
          <ac:spMkLst>
            <pc:docMk/>
            <pc:sldMk cId="2500633788" sldId="274"/>
            <ac:spMk id="3" creationId="{D823F872-E1BE-0FF3-A12E-4E617205B2C8}"/>
          </ac:spMkLst>
        </pc:spChg>
        <pc:spChg chg="mod">
          <ac:chgData name="Hasund, Chloe" userId="2d546a9d-795e-47e6-8db4-cca9ff269eb8" providerId="ADAL" clId="{ECDA848C-8BC9-BD4A-BB55-B1DE57A8A8D8}" dt="2024-08-30T15:08:57.850" v="3279" actId="1035"/>
          <ac:spMkLst>
            <pc:docMk/>
            <pc:sldMk cId="2500633788" sldId="274"/>
            <ac:spMk id="5" creationId="{4A7298B5-9BCC-814B-56CE-F326098F7734}"/>
          </ac:spMkLst>
        </pc:spChg>
        <pc:spChg chg="del mod">
          <ac:chgData name="Hasund, Chloe" userId="2d546a9d-795e-47e6-8db4-cca9ff269eb8" providerId="ADAL" clId="{ECDA848C-8BC9-BD4A-BB55-B1DE57A8A8D8}" dt="2024-08-30T15:05:17.012" v="3198" actId="478"/>
          <ac:spMkLst>
            <pc:docMk/>
            <pc:sldMk cId="2500633788" sldId="274"/>
            <ac:spMk id="6" creationId="{746BC7F5-187F-F095-DCA6-A0D8568E37A6}"/>
          </ac:spMkLst>
        </pc:spChg>
        <pc:spChg chg="del mod">
          <ac:chgData name="Hasund, Chloe" userId="2d546a9d-795e-47e6-8db4-cca9ff269eb8" providerId="ADAL" clId="{ECDA848C-8BC9-BD4A-BB55-B1DE57A8A8D8}" dt="2024-08-30T15:05:17.012" v="3198" actId="478"/>
          <ac:spMkLst>
            <pc:docMk/>
            <pc:sldMk cId="2500633788" sldId="274"/>
            <ac:spMk id="7" creationId="{285A9A3F-A22D-EE89-262E-F0309D4C4C30}"/>
          </ac:spMkLst>
        </pc:spChg>
        <pc:spChg chg="del mod">
          <ac:chgData name="Hasund, Chloe" userId="2d546a9d-795e-47e6-8db4-cca9ff269eb8" providerId="ADAL" clId="{ECDA848C-8BC9-BD4A-BB55-B1DE57A8A8D8}" dt="2024-08-30T15:05:17.012" v="3198" actId="478"/>
          <ac:spMkLst>
            <pc:docMk/>
            <pc:sldMk cId="2500633788" sldId="274"/>
            <ac:spMk id="8" creationId="{5F10525B-3C50-B86C-2B45-23747A837636}"/>
          </ac:spMkLst>
        </pc:spChg>
        <pc:spChg chg="del mod">
          <ac:chgData name="Hasund, Chloe" userId="2d546a9d-795e-47e6-8db4-cca9ff269eb8" providerId="ADAL" clId="{ECDA848C-8BC9-BD4A-BB55-B1DE57A8A8D8}" dt="2024-08-30T15:05:17.012" v="3198" actId="478"/>
          <ac:spMkLst>
            <pc:docMk/>
            <pc:sldMk cId="2500633788" sldId="274"/>
            <ac:spMk id="9" creationId="{CC05CFE6-5B89-B8F0-4A5E-47EB948DAFC0}"/>
          </ac:spMkLst>
        </pc:spChg>
        <pc:spChg chg="del mod">
          <ac:chgData name="Hasund, Chloe" userId="2d546a9d-795e-47e6-8db4-cca9ff269eb8" providerId="ADAL" clId="{ECDA848C-8BC9-BD4A-BB55-B1DE57A8A8D8}" dt="2024-08-30T15:05:17.012" v="3198" actId="478"/>
          <ac:spMkLst>
            <pc:docMk/>
            <pc:sldMk cId="2500633788" sldId="274"/>
            <ac:spMk id="10" creationId="{3B645061-C4EF-2CDF-DCB8-7F68554B693F}"/>
          </ac:spMkLst>
        </pc:spChg>
        <pc:spChg chg="del mod">
          <ac:chgData name="Hasund, Chloe" userId="2d546a9d-795e-47e6-8db4-cca9ff269eb8" providerId="ADAL" clId="{ECDA848C-8BC9-BD4A-BB55-B1DE57A8A8D8}" dt="2024-08-30T15:05:17.012" v="3198" actId="478"/>
          <ac:spMkLst>
            <pc:docMk/>
            <pc:sldMk cId="2500633788" sldId="274"/>
            <ac:spMk id="11" creationId="{B8D053DA-3C2C-5591-315F-59261B1927C8}"/>
          </ac:spMkLst>
        </pc:spChg>
        <pc:spChg chg="add del mod">
          <ac:chgData name="Hasund, Chloe" userId="2d546a9d-795e-47e6-8db4-cca9ff269eb8" providerId="ADAL" clId="{ECDA848C-8BC9-BD4A-BB55-B1DE57A8A8D8}" dt="2024-08-30T15:08:32.797" v="3270" actId="478"/>
          <ac:spMkLst>
            <pc:docMk/>
            <pc:sldMk cId="2500633788" sldId="274"/>
            <ac:spMk id="14" creationId="{C6ADE146-953D-DC20-7339-8BBC48ED06B9}"/>
          </ac:spMkLst>
        </pc:spChg>
        <pc:spChg chg="add del mod">
          <ac:chgData name="Hasund, Chloe" userId="2d546a9d-795e-47e6-8db4-cca9ff269eb8" providerId="ADAL" clId="{ECDA848C-8BC9-BD4A-BB55-B1DE57A8A8D8}" dt="2024-08-30T15:08:32.797" v="3270" actId="478"/>
          <ac:spMkLst>
            <pc:docMk/>
            <pc:sldMk cId="2500633788" sldId="274"/>
            <ac:spMk id="15" creationId="{A683302E-6328-FF6A-3843-7B7B9DEFEF0A}"/>
          </ac:spMkLst>
        </pc:spChg>
        <pc:spChg chg="add del mod">
          <ac:chgData name="Hasund, Chloe" userId="2d546a9d-795e-47e6-8db4-cca9ff269eb8" providerId="ADAL" clId="{ECDA848C-8BC9-BD4A-BB55-B1DE57A8A8D8}" dt="2024-08-30T15:08:32.797" v="3270" actId="478"/>
          <ac:spMkLst>
            <pc:docMk/>
            <pc:sldMk cId="2500633788" sldId="274"/>
            <ac:spMk id="16" creationId="{C15DED22-3F93-3900-430A-6B1423F592E2}"/>
          </ac:spMkLst>
        </pc:spChg>
        <pc:spChg chg="add del mod">
          <ac:chgData name="Hasund, Chloe" userId="2d546a9d-795e-47e6-8db4-cca9ff269eb8" providerId="ADAL" clId="{ECDA848C-8BC9-BD4A-BB55-B1DE57A8A8D8}" dt="2024-08-30T15:08:32.797" v="3270" actId="478"/>
          <ac:spMkLst>
            <pc:docMk/>
            <pc:sldMk cId="2500633788" sldId="274"/>
            <ac:spMk id="17" creationId="{FBB444E8-1AAF-14A9-8F2B-FE85EF2DDE97}"/>
          </ac:spMkLst>
        </pc:spChg>
        <pc:spChg chg="add del mod">
          <ac:chgData name="Hasund, Chloe" userId="2d546a9d-795e-47e6-8db4-cca9ff269eb8" providerId="ADAL" clId="{ECDA848C-8BC9-BD4A-BB55-B1DE57A8A8D8}" dt="2024-08-30T15:08:32.797" v="3270" actId="478"/>
          <ac:spMkLst>
            <pc:docMk/>
            <pc:sldMk cId="2500633788" sldId="274"/>
            <ac:spMk id="18" creationId="{4CB05156-8368-4735-FB8D-A74DC8A5E341}"/>
          </ac:spMkLst>
        </pc:spChg>
        <pc:spChg chg="add del mod">
          <ac:chgData name="Hasund, Chloe" userId="2d546a9d-795e-47e6-8db4-cca9ff269eb8" providerId="ADAL" clId="{ECDA848C-8BC9-BD4A-BB55-B1DE57A8A8D8}" dt="2024-08-30T15:08:32.797" v="3270" actId="478"/>
          <ac:spMkLst>
            <pc:docMk/>
            <pc:sldMk cId="2500633788" sldId="274"/>
            <ac:spMk id="19" creationId="{37A8D838-2C38-A061-B51D-D36804E57785}"/>
          </ac:spMkLst>
        </pc:spChg>
        <pc:spChg chg="add del mod">
          <ac:chgData name="Hasund, Chloe" userId="2d546a9d-795e-47e6-8db4-cca9ff269eb8" providerId="ADAL" clId="{ECDA848C-8BC9-BD4A-BB55-B1DE57A8A8D8}" dt="2024-08-30T15:08:32.797" v="3270" actId="478"/>
          <ac:spMkLst>
            <pc:docMk/>
            <pc:sldMk cId="2500633788" sldId="274"/>
            <ac:spMk id="20" creationId="{8A93BCFA-183A-C23F-6D43-E856E111ED11}"/>
          </ac:spMkLst>
        </pc:spChg>
        <pc:spChg chg="add mod">
          <ac:chgData name="Hasund, Chloe" userId="2d546a9d-795e-47e6-8db4-cca9ff269eb8" providerId="ADAL" clId="{ECDA848C-8BC9-BD4A-BB55-B1DE57A8A8D8}" dt="2024-08-30T15:09:50.613" v="3292" actId="1076"/>
          <ac:spMkLst>
            <pc:docMk/>
            <pc:sldMk cId="2500633788" sldId="274"/>
            <ac:spMk id="24" creationId="{200C5B62-168E-7078-3803-D4AEED519ED0}"/>
          </ac:spMkLst>
        </pc:spChg>
        <pc:spChg chg="add mod">
          <ac:chgData name="Hasund, Chloe" userId="2d546a9d-795e-47e6-8db4-cca9ff269eb8" providerId="ADAL" clId="{ECDA848C-8BC9-BD4A-BB55-B1DE57A8A8D8}" dt="2024-08-30T15:09:50.613" v="3292" actId="1076"/>
          <ac:spMkLst>
            <pc:docMk/>
            <pc:sldMk cId="2500633788" sldId="274"/>
            <ac:spMk id="25" creationId="{7D419F4D-AB05-CD48-3A9F-31B6625DC7EC}"/>
          </ac:spMkLst>
        </pc:spChg>
        <pc:spChg chg="add mod">
          <ac:chgData name="Hasund, Chloe" userId="2d546a9d-795e-47e6-8db4-cca9ff269eb8" providerId="ADAL" clId="{ECDA848C-8BC9-BD4A-BB55-B1DE57A8A8D8}" dt="2024-08-30T15:09:50.613" v="3292" actId="1076"/>
          <ac:spMkLst>
            <pc:docMk/>
            <pc:sldMk cId="2500633788" sldId="274"/>
            <ac:spMk id="26" creationId="{36E96FB5-3158-AB1A-BEDB-124315827507}"/>
          </ac:spMkLst>
        </pc:spChg>
        <pc:spChg chg="add mod">
          <ac:chgData name="Hasund, Chloe" userId="2d546a9d-795e-47e6-8db4-cca9ff269eb8" providerId="ADAL" clId="{ECDA848C-8BC9-BD4A-BB55-B1DE57A8A8D8}" dt="2024-08-30T15:09:50.613" v="3292" actId="1076"/>
          <ac:spMkLst>
            <pc:docMk/>
            <pc:sldMk cId="2500633788" sldId="274"/>
            <ac:spMk id="27" creationId="{854C33A6-0363-51A7-A347-2A7D662C074C}"/>
          </ac:spMkLst>
        </pc:spChg>
        <pc:spChg chg="add mod">
          <ac:chgData name="Hasund, Chloe" userId="2d546a9d-795e-47e6-8db4-cca9ff269eb8" providerId="ADAL" clId="{ECDA848C-8BC9-BD4A-BB55-B1DE57A8A8D8}" dt="2024-08-30T15:09:50.613" v="3292" actId="1076"/>
          <ac:spMkLst>
            <pc:docMk/>
            <pc:sldMk cId="2500633788" sldId="274"/>
            <ac:spMk id="28" creationId="{EB29B60D-C4C0-3A01-B9CC-D6C4E574109D}"/>
          </ac:spMkLst>
        </pc:spChg>
        <pc:spChg chg="add mod">
          <ac:chgData name="Hasund, Chloe" userId="2d546a9d-795e-47e6-8db4-cca9ff269eb8" providerId="ADAL" clId="{ECDA848C-8BC9-BD4A-BB55-B1DE57A8A8D8}" dt="2024-08-30T15:09:50.613" v="3292" actId="1076"/>
          <ac:spMkLst>
            <pc:docMk/>
            <pc:sldMk cId="2500633788" sldId="274"/>
            <ac:spMk id="29" creationId="{F7F74C4C-E9B9-BE2A-4003-F9680DAF59C2}"/>
          </ac:spMkLst>
        </pc:spChg>
        <pc:spChg chg="add mod">
          <ac:chgData name="Hasund, Chloe" userId="2d546a9d-795e-47e6-8db4-cca9ff269eb8" providerId="ADAL" clId="{ECDA848C-8BC9-BD4A-BB55-B1DE57A8A8D8}" dt="2024-08-30T15:09:50.613" v="3292" actId="1076"/>
          <ac:spMkLst>
            <pc:docMk/>
            <pc:sldMk cId="2500633788" sldId="274"/>
            <ac:spMk id="30" creationId="{2FB602C2-EBB9-4386-F877-B469F917EDB9}"/>
          </ac:spMkLst>
        </pc:spChg>
        <pc:spChg chg="add mod">
          <ac:chgData name="Hasund, Chloe" userId="2d546a9d-795e-47e6-8db4-cca9ff269eb8" providerId="ADAL" clId="{ECDA848C-8BC9-BD4A-BB55-B1DE57A8A8D8}" dt="2024-09-05T02:59:18.435" v="7561" actId="121"/>
          <ac:spMkLst>
            <pc:docMk/>
            <pc:sldMk cId="2500633788" sldId="274"/>
            <ac:spMk id="36" creationId="{AD66A1B5-B643-99E0-3722-4EF380D80220}"/>
          </ac:spMkLst>
        </pc:spChg>
        <pc:picChg chg="del mod modCrop">
          <ac:chgData name="Hasund, Chloe" userId="2d546a9d-795e-47e6-8db4-cca9ff269eb8" providerId="ADAL" clId="{ECDA848C-8BC9-BD4A-BB55-B1DE57A8A8D8}" dt="2024-08-30T15:08:01.217" v="3264" actId="478"/>
          <ac:picMkLst>
            <pc:docMk/>
            <pc:sldMk cId="2500633788" sldId="274"/>
            <ac:picMk id="4" creationId="{2FB7EE6B-56E1-C2DD-B2D9-4A76870DCC83}"/>
          </ac:picMkLst>
        </pc:picChg>
        <pc:picChg chg="del">
          <ac:chgData name="Hasund, Chloe" userId="2d546a9d-795e-47e6-8db4-cca9ff269eb8" providerId="ADAL" clId="{ECDA848C-8BC9-BD4A-BB55-B1DE57A8A8D8}" dt="2024-08-30T14:59:40.979" v="3053" actId="478"/>
          <ac:picMkLst>
            <pc:docMk/>
            <pc:sldMk cId="2500633788" sldId="274"/>
            <ac:picMk id="12" creationId="{AC3904A0-E41A-2BE8-618D-2F14E86AF5E5}"/>
          </ac:picMkLst>
        </pc:picChg>
        <pc:picChg chg="del">
          <ac:chgData name="Hasund, Chloe" userId="2d546a9d-795e-47e6-8db4-cca9ff269eb8" providerId="ADAL" clId="{ECDA848C-8BC9-BD4A-BB55-B1DE57A8A8D8}" dt="2024-08-30T14:59:42.341" v="3054" actId="478"/>
          <ac:picMkLst>
            <pc:docMk/>
            <pc:sldMk cId="2500633788" sldId="274"/>
            <ac:picMk id="13" creationId="{55FE3F48-FB10-2A52-C79A-C16AADBB5A6A}"/>
          </ac:picMkLst>
        </pc:picChg>
        <pc:picChg chg="add mod">
          <ac:chgData name="Hasund, Chloe" userId="2d546a9d-795e-47e6-8db4-cca9ff269eb8" providerId="ADAL" clId="{ECDA848C-8BC9-BD4A-BB55-B1DE57A8A8D8}" dt="2024-08-30T15:18:20.057" v="3460" actId="1035"/>
          <ac:picMkLst>
            <pc:docMk/>
            <pc:sldMk cId="2500633788" sldId="274"/>
            <ac:picMk id="21" creationId="{55BDAE10-DB5F-7899-5D4B-DD9570A4EEAA}"/>
          </ac:picMkLst>
        </pc:picChg>
        <pc:picChg chg="add mod">
          <ac:chgData name="Hasund, Chloe" userId="2d546a9d-795e-47e6-8db4-cca9ff269eb8" providerId="ADAL" clId="{ECDA848C-8BC9-BD4A-BB55-B1DE57A8A8D8}" dt="2024-08-30T15:18:28.718" v="3461" actId="14100"/>
          <ac:picMkLst>
            <pc:docMk/>
            <pc:sldMk cId="2500633788" sldId="274"/>
            <ac:picMk id="22" creationId="{FDE05AD4-DEE2-94CB-48C1-0E1FB5CD44B7}"/>
          </ac:picMkLst>
        </pc:picChg>
        <pc:picChg chg="add mod">
          <ac:chgData name="Hasund, Chloe" userId="2d546a9d-795e-47e6-8db4-cca9ff269eb8" providerId="ADAL" clId="{ECDA848C-8BC9-BD4A-BB55-B1DE57A8A8D8}" dt="2024-08-30T15:09:44.352" v="3290" actId="1076"/>
          <ac:picMkLst>
            <pc:docMk/>
            <pc:sldMk cId="2500633788" sldId="274"/>
            <ac:picMk id="23" creationId="{B68B3250-143C-DD64-7B29-DD0FCA413EF2}"/>
          </ac:picMkLst>
        </pc:picChg>
        <pc:cxnChg chg="add mod">
          <ac:chgData name="Hasund, Chloe" userId="2d546a9d-795e-47e6-8db4-cca9ff269eb8" providerId="ADAL" clId="{ECDA848C-8BC9-BD4A-BB55-B1DE57A8A8D8}" dt="2024-09-05T02:58:19.385" v="7529" actId="14100"/>
          <ac:cxnSpMkLst>
            <pc:docMk/>
            <pc:sldMk cId="2500633788" sldId="274"/>
            <ac:cxnSpMk id="32" creationId="{57684451-F5D1-529A-FB1A-762E608FA1FF}"/>
          </ac:cxnSpMkLst>
        </pc:cxnChg>
        <pc:cxnChg chg="add mod">
          <ac:chgData name="Hasund, Chloe" userId="2d546a9d-795e-47e6-8db4-cca9ff269eb8" providerId="ADAL" clId="{ECDA848C-8BC9-BD4A-BB55-B1DE57A8A8D8}" dt="2024-09-05T02:58:26.340" v="7530" actId="14100"/>
          <ac:cxnSpMkLst>
            <pc:docMk/>
            <pc:sldMk cId="2500633788" sldId="274"/>
            <ac:cxnSpMk id="33" creationId="{4868A04E-11B0-30CF-4E1D-AE202BC265CE}"/>
          </ac:cxnSpMkLst>
        </pc:cxnChg>
      </pc:sldChg>
      <pc:sldChg chg="addSp delSp modSp add mod ord">
        <pc:chgData name="Hasund, Chloe" userId="2d546a9d-795e-47e6-8db4-cca9ff269eb8" providerId="ADAL" clId="{ECDA848C-8BC9-BD4A-BB55-B1DE57A8A8D8}" dt="2024-08-30T15:27:34.750" v="3760" actId="20577"/>
        <pc:sldMkLst>
          <pc:docMk/>
          <pc:sldMk cId="1925055032" sldId="275"/>
        </pc:sldMkLst>
        <pc:spChg chg="add mod">
          <ac:chgData name="Hasund, Chloe" userId="2d546a9d-795e-47e6-8db4-cca9ff269eb8" providerId="ADAL" clId="{ECDA848C-8BC9-BD4A-BB55-B1DE57A8A8D8}" dt="2024-08-30T15:24:49.393" v="3638" actId="1076"/>
          <ac:spMkLst>
            <pc:docMk/>
            <pc:sldMk cId="1925055032" sldId="275"/>
            <ac:spMk id="4" creationId="{38CF37DB-EA1E-80EC-8FC0-9A1ABE312C25}"/>
          </ac:spMkLst>
        </pc:spChg>
        <pc:spChg chg="add mod">
          <ac:chgData name="Hasund, Chloe" userId="2d546a9d-795e-47e6-8db4-cca9ff269eb8" providerId="ADAL" clId="{ECDA848C-8BC9-BD4A-BB55-B1DE57A8A8D8}" dt="2024-08-30T15:27:34.750" v="3760" actId="20577"/>
          <ac:spMkLst>
            <pc:docMk/>
            <pc:sldMk cId="1925055032" sldId="275"/>
            <ac:spMk id="5" creationId="{0F83DAE3-D3C8-A963-1DCF-6D2B1D6547DD}"/>
          </ac:spMkLst>
        </pc:spChg>
        <pc:spChg chg="del">
          <ac:chgData name="Hasund, Chloe" userId="2d546a9d-795e-47e6-8db4-cca9ff269eb8" providerId="ADAL" clId="{ECDA848C-8BC9-BD4A-BB55-B1DE57A8A8D8}" dt="2024-08-30T15:23:33.677" v="3561" actId="478"/>
          <ac:spMkLst>
            <pc:docMk/>
            <pc:sldMk cId="1925055032" sldId="275"/>
            <ac:spMk id="19" creationId="{DDDBEEA6-2EAD-E961-273B-5F4025B16433}"/>
          </ac:spMkLst>
        </pc:spChg>
        <pc:spChg chg="del">
          <ac:chgData name="Hasund, Chloe" userId="2d546a9d-795e-47e6-8db4-cca9ff269eb8" providerId="ADAL" clId="{ECDA848C-8BC9-BD4A-BB55-B1DE57A8A8D8}" dt="2024-08-30T15:23:33.677" v="3561" actId="478"/>
          <ac:spMkLst>
            <pc:docMk/>
            <pc:sldMk cId="1925055032" sldId="275"/>
            <ac:spMk id="20" creationId="{556BA8BC-F2D8-B056-776C-DBD284BAB4BF}"/>
          </ac:spMkLst>
        </pc:spChg>
        <pc:spChg chg="del">
          <ac:chgData name="Hasund, Chloe" userId="2d546a9d-795e-47e6-8db4-cca9ff269eb8" providerId="ADAL" clId="{ECDA848C-8BC9-BD4A-BB55-B1DE57A8A8D8}" dt="2024-08-30T15:23:33.677" v="3561" actId="478"/>
          <ac:spMkLst>
            <pc:docMk/>
            <pc:sldMk cId="1925055032" sldId="275"/>
            <ac:spMk id="21" creationId="{B623BC5D-9B44-CF0E-04E4-E4573679793A}"/>
          </ac:spMkLst>
        </pc:spChg>
        <pc:spChg chg="del">
          <ac:chgData name="Hasund, Chloe" userId="2d546a9d-795e-47e6-8db4-cca9ff269eb8" providerId="ADAL" clId="{ECDA848C-8BC9-BD4A-BB55-B1DE57A8A8D8}" dt="2024-08-30T15:23:33.677" v="3561" actId="478"/>
          <ac:spMkLst>
            <pc:docMk/>
            <pc:sldMk cId="1925055032" sldId="275"/>
            <ac:spMk id="22" creationId="{BB6D4EEE-8EC6-3E68-F4DE-5EF3B70210C2}"/>
          </ac:spMkLst>
        </pc:spChg>
        <pc:spChg chg="del">
          <ac:chgData name="Hasund, Chloe" userId="2d546a9d-795e-47e6-8db4-cca9ff269eb8" providerId="ADAL" clId="{ECDA848C-8BC9-BD4A-BB55-B1DE57A8A8D8}" dt="2024-08-30T15:23:33.677" v="3561" actId="478"/>
          <ac:spMkLst>
            <pc:docMk/>
            <pc:sldMk cId="1925055032" sldId="275"/>
            <ac:spMk id="23" creationId="{8D49CD1F-4D65-7689-F072-760040A722CB}"/>
          </ac:spMkLst>
        </pc:spChg>
        <pc:spChg chg="del">
          <ac:chgData name="Hasund, Chloe" userId="2d546a9d-795e-47e6-8db4-cca9ff269eb8" providerId="ADAL" clId="{ECDA848C-8BC9-BD4A-BB55-B1DE57A8A8D8}" dt="2024-08-30T15:23:33.677" v="3561" actId="478"/>
          <ac:spMkLst>
            <pc:docMk/>
            <pc:sldMk cId="1925055032" sldId="275"/>
            <ac:spMk id="24" creationId="{60FFC3C6-B6D1-BEE7-CA62-30BEDC842AE9}"/>
          </ac:spMkLst>
        </pc:spChg>
        <pc:spChg chg="del">
          <ac:chgData name="Hasund, Chloe" userId="2d546a9d-795e-47e6-8db4-cca9ff269eb8" providerId="ADAL" clId="{ECDA848C-8BC9-BD4A-BB55-B1DE57A8A8D8}" dt="2024-08-30T15:23:33.677" v="3561" actId="478"/>
          <ac:spMkLst>
            <pc:docMk/>
            <pc:sldMk cId="1925055032" sldId="275"/>
            <ac:spMk id="25" creationId="{347D82FE-A401-58CC-09DF-2F4F2291967E}"/>
          </ac:spMkLst>
        </pc:spChg>
        <pc:spChg chg="del">
          <ac:chgData name="Hasund, Chloe" userId="2d546a9d-795e-47e6-8db4-cca9ff269eb8" providerId="ADAL" clId="{ECDA848C-8BC9-BD4A-BB55-B1DE57A8A8D8}" dt="2024-08-30T15:23:33.677" v="3561" actId="478"/>
          <ac:spMkLst>
            <pc:docMk/>
            <pc:sldMk cId="1925055032" sldId="275"/>
            <ac:spMk id="26" creationId="{E7BCCF8E-BD12-DE8F-A69C-F02A843DE9B7}"/>
          </ac:spMkLst>
        </pc:spChg>
        <pc:spChg chg="del">
          <ac:chgData name="Hasund, Chloe" userId="2d546a9d-795e-47e6-8db4-cca9ff269eb8" providerId="ADAL" clId="{ECDA848C-8BC9-BD4A-BB55-B1DE57A8A8D8}" dt="2024-08-30T15:23:33.677" v="3561" actId="478"/>
          <ac:spMkLst>
            <pc:docMk/>
            <pc:sldMk cId="1925055032" sldId="275"/>
            <ac:spMk id="31" creationId="{E872EF1C-871C-BB7F-8C5B-0E5890D88C2D}"/>
          </ac:spMkLst>
        </pc:spChg>
        <pc:spChg chg="del">
          <ac:chgData name="Hasund, Chloe" userId="2d546a9d-795e-47e6-8db4-cca9ff269eb8" providerId="ADAL" clId="{ECDA848C-8BC9-BD4A-BB55-B1DE57A8A8D8}" dt="2024-08-30T15:23:33.677" v="3561" actId="478"/>
          <ac:spMkLst>
            <pc:docMk/>
            <pc:sldMk cId="1925055032" sldId="275"/>
            <ac:spMk id="32" creationId="{F1F3A377-7F12-8514-4C68-60AE95B6730F}"/>
          </ac:spMkLst>
        </pc:spChg>
        <pc:spChg chg="del">
          <ac:chgData name="Hasund, Chloe" userId="2d546a9d-795e-47e6-8db4-cca9ff269eb8" providerId="ADAL" clId="{ECDA848C-8BC9-BD4A-BB55-B1DE57A8A8D8}" dt="2024-08-30T15:23:33.677" v="3561" actId="478"/>
          <ac:spMkLst>
            <pc:docMk/>
            <pc:sldMk cId="1925055032" sldId="275"/>
            <ac:spMk id="33" creationId="{60B1CCB6-B68B-CA72-5D3A-BBDAF592647C}"/>
          </ac:spMkLst>
        </pc:spChg>
        <pc:spChg chg="del">
          <ac:chgData name="Hasund, Chloe" userId="2d546a9d-795e-47e6-8db4-cca9ff269eb8" providerId="ADAL" clId="{ECDA848C-8BC9-BD4A-BB55-B1DE57A8A8D8}" dt="2024-08-30T15:23:33.677" v="3561" actId="478"/>
          <ac:spMkLst>
            <pc:docMk/>
            <pc:sldMk cId="1925055032" sldId="275"/>
            <ac:spMk id="34" creationId="{1FF38420-9597-2554-3DA6-E2AC1CD6386E}"/>
          </ac:spMkLst>
        </pc:spChg>
        <pc:spChg chg="del">
          <ac:chgData name="Hasund, Chloe" userId="2d546a9d-795e-47e6-8db4-cca9ff269eb8" providerId="ADAL" clId="{ECDA848C-8BC9-BD4A-BB55-B1DE57A8A8D8}" dt="2024-08-30T15:23:33.677" v="3561" actId="478"/>
          <ac:spMkLst>
            <pc:docMk/>
            <pc:sldMk cId="1925055032" sldId="275"/>
            <ac:spMk id="35" creationId="{DECDC8EA-4998-982E-294B-BC6E2018B486}"/>
          </ac:spMkLst>
        </pc:spChg>
        <pc:spChg chg="del">
          <ac:chgData name="Hasund, Chloe" userId="2d546a9d-795e-47e6-8db4-cca9ff269eb8" providerId="ADAL" clId="{ECDA848C-8BC9-BD4A-BB55-B1DE57A8A8D8}" dt="2024-08-30T15:23:33.677" v="3561" actId="478"/>
          <ac:spMkLst>
            <pc:docMk/>
            <pc:sldMk cId="1925055032" sldId="275"/>
            <ac:spMk id="36" creationId="{22B9EE7D-AEF3-F6F1-0757-90E618723F24}"/>
          </ac:spMkLst>
        </pc:spChg>
        <pc:spChg chg="del">
          <ac:chgData name="Hasund, Chloe" userId="2d546a9d-795e-47e6-8db4-cca9ff269eb8" providerId="ADAL" clId="{ECDA848C-8BC9-BD4A-BB55-B1DE57A8A8D8}" dt="2024-08-30T15:23:33.677" v="3561" actId="478"/>
          <ac:spMkLst>
            <pc:docMk/>
            <pc:sldMk cId="1925055032" sldId="275"/>
            <ac:spMk id="37" creationId="{FA7552A5-245B-259E-6F35-15758513B382}"/>
          </ac:spMkLst>
        </pc:spChg>
        <pc:spChg chg="del">
          <ac:chgData name="Hasund, Chloe" userId="2d546a9d-795e-47e6-8db4-cca9ff269eb8" providerId="ADAL" clId="{ECDA848C-8BC9-BD4A-BB55-B1DE57A8A8D8}" dt="2024-08-30T15:23:33.677" v="3561" actId="478"/>
          <ac:spMkLst>
            <pc:docMk/>
            <pc:sldMk cId="1925055032" sldId="275"/>
            <ac:spMk id="38" creationId="{B8E1E281-F238-7E73-F687-1ADCD89DD014}"/>
          </ac:spMkLst>
        </pc:spChg>
        <pc:spChg chg="del">
          <ac:chgData name="Hasund, Chloe" userId="2d546a9d-795e-47e6-8db4-cca9ff269eb8" providerId="ADAL" clId="{ECDA848C-8BC9-BD4A-BB55-B1DE57A8A8D8}" dt="2024-08-30T15:23:33.677" v="3561" actId="478"/>
          <ac:spMkLst>
            <pc:docMk/>
            <pc:sldMk cId="1925055032" sldId="275"/>
            <ac:spMk id="39" creationId="{2A60F45D-280B-BE6A-2681-D18E0F629E3F}"/>
          </ac:spMkLst>
        </pc:spChg>
        <pc:spChg chg="del">
          <ac:chgData name="Hasund, Chloe" userId="2d546a9d-795e-47e6-8db4-cca9ff269eb8" providerId="ADAL" clId="{ECDA848C-8BC9-BD4A-BB55-B1DE57A8A8D8}" dt="2024-08-30T15:23:33.677" v="3561" actId="478"/>
          <ac:spMkLst>
            <pc:docMk/>
            <pc:sldMk cId="1925055032" sldId="275"/>
            <ac:spMk id="40" creationId="{BD9E4DD0-6A9F-D970-39B0-7719E786EF08}"/>
          </ac:spMkLst>
        </pc:spChg>
        <pc:spChg chg="del">
          <ac:chgData name="Hasund, Chloe" userId="2d546a9d-795e-47e6-8db4-cca9ff269eb8" providerId="ADAL" clId="{ECDA848C-8BC9-BD4A-BB55-B1DE57A8A8D8}" dt="2024-08-30T15:23:35.993" v="3562" actId="478"/>
          <ac:spMkLst>
            <pc:docMk/>
            <pc:sldMk cId="1925055032" sldId="275"/>
            <ac:spMk id="43" creationId="{AC58B291-8437-08AB-2B71-1451BCAA3316}"/>
          </ac:spMkLst>
        </pc:spChg>
        <pc:spChg chg="del">
          <ac:chgData name="Hasund, Chloe" userId="2d546a9d-795e-47e6-8db4-cca9ff269eb8" providerId="ADAL" clId="{ECDA848C-8BC9-BD4A-BB55-B1DE57A8A8D8}" dt="2024-08-30T15:23:35.993" v="3562" actId="478"/>
          <ac:spMkLst>
            <pc:docMk/>
            <pc:sldMk cId="1925055032" sldId="275"/>
            <ac:spMk id="45" creationId="{32A6246E-7DD7-FCDD-0DA7-A5C212F7F7B7}"/>
          </ac:spMkLst>
        </pc:spChg>
        <pc:picChg chg="add mod">
          <ac:chgData name="Hasund, Chloe" userId="2d546a9d-795e-47e6-8db4-cca9ff269eb8" providerId="ADAL" clId="{ECDA848C-8BC9-BD4A-BB55-B1DE57A8A8D8}" dt="2024-08-30T15:25:03.913" v="3645" actId="1076"/>
          <ac:picMkLst>
            <pc:docMk/>
            <pc:sldMk cId="1925055032" sldId="275"/>
            <ac:picMk id="3" creationId="{12299412-92D5-EC9D-E352-7143F43D1585}"/>
          </ac:picMkLst>
        </pc:picChg>
        <pc:picChg chg="del">
          <ac:chgData name="Hasund, Chloe" userId="2d546a9d-795e-47e6-8db4-cca9ff269eb8" providerId="ADAL" clId="{ECDA848C-8BC9-BD4A-BB55-B1DE57A8A8D8}" dt="2024-08-30T15:23:33.677" v="3561" actId="478"/>
          <ac:picMkLst>
            <pc:docMk/>
            <pc:sldMk cId="1925055032" sldId="275"/>
            <ac:picMk id="49" creationId="{B54E2646-2F6F-82AB-7C5C-7DB74E26450B}"/>
          </ac:picMkLst>
        </pc:picChg>
        <pc:cxnChg chg="del">
          <ac:chgData name="Hasund, Chloe" userId="2d546a9d-795e-47e6-8db4-cca9ff269eb8" providerId="ADAL" clId="{ECDA848C-8BC9-BD4A-BB55-B1DE57A8A8D8}" dt="2024-08-30T15:23:33.677" v="3561" actId="478"/>
          <ac:cxnSpMkLst>
            <pc:docMk/>
            <pc:sldMk cId="1925055032" sldId="275"/>
            <ac:cxnSpMk id="29" creationId="{FCFC3455-AB27-710E-74D0-F92D9588343B}"/>
          </ac:cxnSpMkLst>
        </pc:cxnChg>
      </pc:sldChg>
      <pc:sldChg chg="addSp delSp modSp add mod">
        <pc:chgData name="Hasund, Chloe" userId="2d546a9d-795e-47e6-8db4-cca9ff269eb8" providerId="ADAL" clId="{ECDA848C-8BC9-BD4A-BB55-B1DE57A8A8D8}" dt="2024-09-05T23:30:34.674" v="8728" actId="1076"/>
        <pc:sldMkLst>
          <pc:docMk/>
          <pc:sldMk cId="2351044267" sldId="276"/>
        </pc:sldMkLst>
        <pc:spChg chg="mod">
          <ac:chgData name="Hasund, Chloe" userId="2d546a9d-795e-47e6-8db4-cca9ff269eb8" providerId="ADAL" clId="{ECDA848C-8BC9-BD4A-BB55-B1DE57A8A8D8}" dt="2024-09-05T22:42:28.999" v="8055" actId="20577"/>
          <ac:spMkLst>
            <pc:docMk/>
            <pc:sldMk cId="2351044267" sldId="276"/>
            <ac:spMk id="6" creationId="{18CB111D-0FBB-35F9-7BB2-68C20A23DA75}"/>
          </ac:spMkLst>
        </pc:spChg>
        <pc:picChg chg="del">
          <ac:chgData name="Hasund, Chloe" userId="2d546a9d-795e-47e6-8db4-cca9ff269eb8" providerId="ADAL" clId="{ECDA848C-8BC9-BD4A-BB55-B1DE57A8A8D8}" dt="2024-08-30T15:39:04.061" v="4228" actId="478"/>
          <ac:picMkLst>
            <pc:docMk/>
            <pc:sldMk cId="2351044267" sldId="276"/>
            <ac:picMk id="4" creationId="{EE57D58C-2890-2C7E-BA28-BBE6BF1BACEE}"/>
          </ac:picMkLst>
        </pc:picChg>
        <pc:picChg chg="add mod">
          <ac:chgData name="Hasund, Chloe" userId="2d546a9d-795e-47e6-8db4-cca9ff269eb8" providerId="ADAL" clId="{ECDA848C-8BC9-BD4A-BB55-B1DE57A8A8D8}" dt="2024-09-05T23:30:34.674" v="8728" actId="1076"/>
          <ac:picMkLst>
            <pc:docMk/>
            <pc:sldMk cId="2351044267" sldId="276"/>
            <ac:picMk id="5" creationId="{A0A200A1-D2F9-7DEC-3139-C290DE97F43E}"/>
          </ac:picMkLst>
        </pc:picChg>
      </pc:sldChg>
      <pc:sldChg chg="modSp add del mod">
        <pc:chgData name="Hasund, Chloe" userId="2d546a9d-795e-47e6-8db4-cca9ff269eb8" providerId="ADAL" clId="{ECDA848C-8BC9-BD4A-BB55-B1DE57A8A8D8}" dt="2024-09-03T14:50:04.745" v="6334" actId="2696"/>
        <pc:sldMkLst>
          <pc:docMk/>
          <pc:sldMk cId="1753696866" sldId="277"/>
        </pc:sldMkLst>
        <pc:picChg chg="mod">
          <ac:chgData name="Hasund, Chloe" userId="2d546a9d-795e-47e6-8db4-cca9ff269eb8" providerId="ADAL" clId="{ECDA848C-8BC9-BD4A-BB55-B1DE57A8A8D8}" dt="2024-08-30T16:17:50.989" v="4450" actId="29295"/>
          <ac:picMkLst>
            <pc:docMk/>
            <pc:sldMk cId="1753696866" sldId="277"/>
            <ac:picMk id="9" creationId="{B0FCD229-94AB-8F8F-5EF3-0D7D28055C04}"/>
          </ac:picMkLst>
        </pc:picChg>
        <pc:picChg chg="mod">
          <ac:chgData name="Hasund, Chloe" userId="2d546a9d-795e-47e6-8db4-cca9ff269eb8" providerId="ADAL" clId="{ECDA848C-8BC9-BD4A-BB55-B1DE57A8A8D8}" dt="2024-08-30T16:17:48.361" v="4449" actId="29295"/>
          <ac:picMkLst>
            <pc:docMk/>
            <pc:sldMk cId="1753696866" sldId="277"/>
            <ac:picMk id="12" creationId="{20D0D6D2-C041-7F9C-04EB-77B44AF678AE}"/>
          </ac:picMkLst>
        </pc:picChg>
        <pc:picChg chg="mod">
          <ac:chgData name="Hasund, Chloe" userId="2d546a9d-795e-47e6-8db4-cca9ff269eb8" providerId="ADAL" clId="{ECDA848C-8BC9-BD4A-BB55-B1DE57A8A8D8}" dt="2024-08-30T16:17:37.640" v="4448" actId="29295"/>
          <ac:picMkLst>
            <pc:docMk/>
            <pc:sldMk cId="1753696866" sldId="277"/>
            <ac:picMk id="14" creationId="{1CFC53F4-1D2B-C833-9E45-3FBBF6E4997E}"/>
          </ac:picMkLst>
        </pc:picChg>
      </pc:sldChg>
      <pc:sldChg chg="addSp modSp add mod modNotesTx">
        <pc:chgData name="Hasund, Chloe" userId="2d546a9d-795e-47e6-8db4-cca9ff269eb8" providerId="ADAL" clId="{ECDA848C-8BC9-BD4A-BB55-B1DE57A8A8D8}" dt="2024-09-05T03:05:06.437" v="7746" actId="20577"/>
        <pc:sldMkLst>
          <pc:docMk/>
          <pc:sldMk cId="647299588" sldId="278"/>
        </pc:sldMkLst>
        <pc:spChg chg="add mod">
          <ac:chgData name="Hasund, Chloe" userId="2d546a9d-795e-47e6-8db4-cca9ff269eb8" providerId="ADAL" clId="{ECDA848C-8BC9-BD4A-BB55-B1DE57A8A8D8}" dt="2024-08-30T16:56:07.283" v="4723"/>
          <ac:spMkLst>
            <pc:docMk/>
            <pc:sldMk cId="647299588" sldId="278"/>
            <ac:spMk id="2" creationId="{F8AC25D6-1109-1FF1-1808-F35941EF37DC}"/>
          </ac:spMkLst>
        </pc:spChg>
        <pc:spChg chg="mod">
          <ac:chgData name="Hasund, Chloe" userId="2d546a9d-795e-47e6-8db4-cca9ff269eb8" providerId="ADAL" clId="{ECDA848C-8BC9-BD4A-BB55-B1DE57A8A8D8}" dt="2024-08-30T18:10:45.577" v="5094" actId="207"/>
          <ac:spMkLst>
            <pc:docMk/>
            <pc:sldMk cId="647299588" sldId="278"/>
            <ac:spMk id="4" creationId="{5E7E49E4-75D5-AD64-3E6A-88087ABEF149}"/>
          </ac:spMkLst>
        </pc:spChg>
        <pc:spChg chg="mod">
          <ac:chgData name="Hasund, Chloe" userId="2d546a9d-795e-47e6-8db4-cca9ff269eb8" providerId="ADAL" clId="{ECDA848C-8BC9-BD4A-BB55-B1DE57A8A8D8}" dt="2024-08-30T18:10:48.533" v="5095" actId="207"/>
          <ac:spMkLst>
            <pc:docMk/>
            <pc:sldMk cId="647299588" sldId="278"/>
            <ac:spMk id="5" creationId="{A24E4989-23B8-CD45-8F2C-A342C0E57A6A}"/>
          </ac:spMkLst>
        </pc:spChg>
        <pc:spChg chg="mod">
          <ac:chgData name="Hasund, Chloe" userId="2d546a9d-795e-47e6-8db4-cca9ff269eb8" providerId="ADAL" clId="{ECDA848C-8BC9-BD4A-BB55-B1DE57A8A8D8}" dt="2024-08-30T18:10:50.846" v="5096" actId="207"/>
          <ac:spMkLst>
            <pc:docMk/>
            <pc:sldMk cId="647299588" sldId="278"/>
            <ac:spMk id="6" creationId="{00F4370F-D2BD-5517-036C-3CF2D357FFF1}"/>
          </ac:spMkLst>
        </pc:spChg>
        <pc:spChg chg="mod">
          <ac:chgData name="Hasund, Chloe" userId="2d546a9d-795e-47e6-8db4-cca9ff269eb8" providerId="ADAL" clId="{ECDA848C-8BC9-BD4A-BB55-B1DE57A8A8D8}" dt="2024-08-30T18:10:53.458" v="5097" actId="207"/>
          <ac:spMkLst>
            <pc:docMk/>
            <pc:sldMk cId="647299588" sldId="278"/>
            <ac:spMk id="7" creationId="{801522ED-FC92-E08A-7E9C-F030ADCB3384}"/>
          </ac:spMkLst>
        </pc:spChg>
        <pc:spChg chg="mod">
          <ac:chgData name="Hasund, Chloe" userId="2d546a9d-795e-47e6-8db4-cca9ff269eb8" providerId="ADAL" clId="{ECDA848C-8BC9-BD4A-BB55-B1DE57A8A8D8}" dt="2024-08-30T18:10:55.602" v="5098" actId="207"/>
          <ac:spMkLst>
            <pc:docMk/>
            <pc:sldMk cId="647299588" sldId="278"/>
            <ac:spMk id="8" creationId="{6F1EB789-1466-C109-E012-710C9EE0592B}"/>
          </ac:spMkLst>
        </pc:spChg>
        <pc:spChg chg="mod">
          <ac:chgData name="Hasund, Chloe" userId="2d546a9d-795e-47e6-8db4-cca9ff269eb8" providerId="ADAL" clId="{ECDA848C-8BC9-BD4A-BB55-B1DE57A8A8D8}" dt="2024-08-30T18:10:57.995" v="5099" actId="207"/>
          <ac:spMkLst>
            <pc:docMk/>
            <pc:sldMk cId="647299588" sldId="278"/>
            <ac:spMk id="9" creationId="{22E138E1-4737-37BC-39B7-D8018CF03E8C}"/>
          </ac:spMkLst>
        </pc:spChg>
        <pc:spChg chg="mod">
          <ac:chgData name="Hasund, Chloe" userId="2d546a9d-795e-47e6-8db4-cca9ff269eb8" providerId="ADAL" clId="{ECDA848C-8BC9-BD4A-BB55-B1DE57A8A8D8}" dt="2024-08-30T18:11:00.882" v="5100" actId="207"/>
          <ac:spMkLst>
            <pc:docMk/>
            <pc:sldMk cId="647299588" sldId="278"/>
            <ac:spMk id="10" creationId="{C0C624A8-3FB6-4D10-DD58-749FBEFA49B3}"/>
          </ac:spMkLst>
        </pc:spChg>
        <pc:spChg chg="mod">
          <ac:chgData name="Hasund, Chloe" userId="2d546a9d-795e-47e6-8db4-cca9ff269eb8" providerId="ADAL" clId="{ECDA848C-8BC9-BD4A-BB55-B1DE57A8A8D8}" dt="2024-08-30T18:11:04.172" v="5101" actId="207"/>
          <ac:spMkLst>
            <pc:docMk/>
            <pc:sldMk cId="647299588" sldId="278"/>
            <ac:spMk id="11" creationId="{C0DAE10C-AAB5-B1F2-5F4A-3D82217A2572}"/>
          </ac:spMkLst>
        </pc:spChg>
        <pc:spChg chg="mod">
          <ac:chgData name="Hasund, Chloe" userId="2d546a9d-795e-47e6-8db4-cca9ff269eb8" providerId="ADAL" clId="{ECDA848C-8BC9-BD4A-BB55-B1DE57A8A8D8}" dt="2024-08-30T18:11:06.550" v="5102" actId="207"/>
          <ac:spMkLst>
            <pc:docMk/>
            <pc:sldMk cId="647299588" sldId="278"/>
            <ac:spMk id="12" creationId="{63D94745-722A-CDAE-F31E-3FF833877DA8}"/>
          </ac:spMkLst>
        </pc:spChg>
        <pc:spChg chg="add mod">
          <ac:chgData name="Hasund, Chloe" userId="2d546a9d-795e-47e6-8db4-cca9ff269eb8" providerId="ADAL" clId="{ECDA848C-8BC9-BD4A-BB55-B1DE57A8A8D8}" dt="2024-08-30T16:56:21.292" v="4725"/>
          <ac:spMkLst>
            <pc:docMk/>
            <pc:sldMk cId="647299588" sldId="278"/>
            <ac:spMk id="13" creationId="{3DCD582D-A617-B878-1289-E48E50ADD08C}"/>
          </ac:spMkLst>
        </pc:spChg>
        <pc:spChg chg="add mod">
          <ac:chgData name="Hasund, Chloe" userId="2d546a9d-795e-47e6-8db4-cca9ff269eb8" providerId="ADAL" clId="{ECDA848C-8BC9-BD4A-BB55-B1DE57A8A8D8}" dt="2024-08-30T18:10:30.428" v="5091" actId="1076"/>
          <ac:spMkLst>
            <pc:docMk/>
            <pc:sldMk cId="647299588" sldId="278"/>
            <ac:spMk id="14" creationId="{394916F8-0235-6FA5-6244-0A4396490F4E}"/>
          </ac:spMkLst>
        </pc:spChg>
        <pc:spChg chg="mod">
          <ac:chgData name="Hasund, Chloe" userId="2d546a9d-795e-47e6-8db4-cca9ff269eb8" providerId="ADAL" clId="{ECDA848C-8BC9-BD4A-BB55-B1DE57A8A8D8}" dt="2024-08-30T18:12:08.433" v="5120" actId="2711"/>
          <ac:spMkLst>
            <pc:docMk/>
            <pc:sldMk cId="647299588" sldId="278"/>
            <ac:spMk id="21" creationId="{201AFAF1-C70A-E99D-FBE3-699BEA34194D}"/>
          </ac:spMkLst>
        </pc:spChg>
        <pc:spChg chg="mod">
          <ac:chgData name="Hasund, Chloe" userId="2d546a9d-795e-47e6-8db4-cca9ff269eb8" providerId="ADAL" clId="{ECDA848C-8BC9-BD4A-BB55-B1DE57A8A8D8}" dt="2024-08-30T18:12:12.038" v="5121" actId="2711"/>
          <ac:spMkLst>
            <pc:docMk/>
            <pc:sldMk cId="647299588" sldId="278"/>
            <ac:spMk id="22" creationId="{E609934C-6BB0-B342-9D37-2C3078A936E8}"/>
          </ac:spMkLst>
        </pc:spChg>
        <pc:spChg chg="mod">
          <ac:chgData name="Hasund, Chloe" userId="2d546a9d-795e-47e6-8db4-cca9ff269eb8" providerId="ADAL" clId="{ECDA848C-8BC9-BD4A-BB55-B1DE57A8A8D8}" dt="2024-08-30T18:12:01.815" v="5119" actId="207"/>
          <ac:spMkLst>
            <pc:docMk/>
            <pc:sldMk cId="647299588" sldId="278"/>
            <ac:spMk id="23" creationId="{05900DF7-7730-9CE4-18E1-D0DD58C43CBF}"/>
          </ac:spMkLst>
        </pc:spChg>
        <pc:spChg chg="mod">
          <ac:chgData name="Hasund, Chloe" userId="2d546a9d-795e-47e6-8db4-cca9ff269eb8" providerId="ADAL" clId="{ECDA848C-8BC9-BD4A-BB55-B1DE57A8A8D8}" dt="2024-08-30T18:11:57.574" v="5113" actId="207"/>
          <ac:spMkLst>
            <pc:docMk/>
            <pc:sldMk cId="647299588" sldId="278"/>
            <ac:spMk id="25" creationId="{1B8358D4-9EB7-9BFE-32C1-6D04D93E3F96}"/>
          </ac:spMkLst>
        </pc:spChg>
        <pc:picChg chg="mod">
          <ac:chgData name="Hasund, Chloe" userId="2d546a9d-795e-47e6-8db4-cca9ff269eb8" providerId="ADAL" clId="{ECDA848C-8BC9-BD4A-BB55-B1DE57A8A8D8}" dt="2024-08-30T16:56:19.863" v="4724" actId="1076"/>
          <ac:picMkLst>
            <pc:docMk/>
            <pc:sldMk cId="647299588" sldId="278"/>
            <ac:picMk id="3" creationId="{0A83B8AB-41BC-D61E-64D2-E2AB68691753}"/>
          </ac:picMkLst>
        </pc:picChg>
      </pc:sldChg>
      <pc:sldChg chg="modSp add mod ord modAnim">
        <pc:chgData name="Hasund, Chloe" userId="2d546a9d-795e-47e6-8db4-cca9ff269eb8" providerId="ADAL" clId="{ECDA848C-8BC9-BD4A-BB55-B1DE57A8A8D8}" dt="2024-09-03T14:53:14.181" v="6345" actId="1035"/>
        <pc:sldMkLst>
          <pc:docMk/>
          <pc:sldMk cId="3669903892" sldId="279"/>
        </pc:sldMkLst>
        <pc:spChg chg="mod">
          <ac:chgData name="Hasund, Chloe" userId="2d546a9d-795e-47e6-8db4-cca9ff269eb8" providerId="ADAL" clId="{ECDA848C-8BC9-BD4A-BB55-B1DE57A8A8D8}" dt="2024-09-03T14:53:14.181" v="6345" actId="1035"/>
          <ac:spMkLst>
            <pc:docMk/>
            <pc:sldMk cId="3669903892" sldId="279"/>
            <ac:spMk id="3" creationId="{DB30BEDC-F391-467B-3233-1D759A5773A5}"/>
          </ac:spMkLst>
        </pc:spChg>
        <pc:picChg chg="mod">
          <ac:chgData name="Hasund, Chloe" userId="2d546a9d-795e-47e6-8db4-cca9ff269eb8" providerId="ADAL" clId="{ECDA848C-8BC9-BD4A-BB55-B1DE57A8A8D8}" dt="2024-09-03T14:50:30.754" v="6335" actId="29295"/>
          <ac:picMkLst>
            <pc:docMk/>
            <pc:sldMk cId="3669903892" sldId="279"/>
            <ac:picMk id="9" creationId="{B0FCD229-94AB-8F8F-5EF3-0D7D28055C04}"/>
          </ac:picMkLst>
        </pc:picChg>
        <pc:picChg chg="mod">
          <ac:chgData name="Hasund, Chloe" userId="2d546a9d-795e-47e6-8db4-cca9ff269eb8" providerId="ADAL" clId="{ECDA848C-8BC9-BD4A-BB55-B1DE57A8A8D8}" dt="2024-09-03T14:50:30.754" v="6335" actId="29295"/>
          <ac:picMkLst>
            <pc:docMk/>
            <pc:sldMk cId="3669903892" sldId="279"/>
            <ac:picMk id="12" creationId="{20D0D6D2-C041-7F9C-04EB-77B44AF678AE}"/>
          </ac:picMkLst>
        </pc:picChg>
        <pc:picChg chg="mod">
          <ac:chgData name="Hasund, Chloe" userId="2d546a9d-795e-47e6-8db4-cca9ff269eb8" providerId="ADAL" clId="{ECDA848C-8BC9-BD4A-BB55-B1DE57A8A8D8}" dt="2024-09-03T14:50:30.754" v="6335" actId="29295"/>
          <ac:picMkLst>
            <pc:docMk/>
            <pc:sldMk cId="3669903892" sldId="279"/>
            <ac:picMk id="14" creationId="{1CFC53F4-1D2B-C833-9E45-3FBBF6E4997E}"/>
          </ac:picMkLst>
        </pc:picChg>
        <pc:picChg chg="mod">
          <ac:chgData name="Hasund, Chloe" userId="2d546a9d-795e-47e6-8db4-cca9ff269eb8" providerId="ADAL" clId="{ECDA848C-8BC9-BD4A-BB55-B1DE57A8A8D8}" dt="2024-09-03T14:50:30.754" v="6335" actId="29295"/>
          <ac:picMkLst>
            <pc:docMk/>
            <pc:sldMk cId="3669903892" sldId="279"/>
            <ac:picMk id="18" creationId="{6BE3F557-F143-9D3A-7F29-55BFA947C5E7}"/>
          </ac:picMkLst>
        </pc:picChg>
        <pc:picChg chg="mod">
          <ac:chgData name="Hasund, Chloe" userId="2d546a9d-795e-47e6-8db4-cca9ff269eb8" providerId="ADAL" clId="{ECDA848C-8BC9-BD4A-BB55-B1DE57A8A8D8}" dt="2024-09-03T14:50:30.754" v="6335" actId="29295"/>
          <ac:picMkLst>
            <pc:docMk/>
            <pc:sldMk cId="3669903892" sldId="279"/>
            <ac:picMk id="42" creationId="{26539EE5-A3A7-6F30-0468-A17C92A1967E}"/>
          </ac:picMkLst>
        </pc:picChg>
      </pc:sldChg>
      <pc:sldChg chg="delSp modSp add mod delAnim modAnim">
        <pc:chgData name="Hasund, Chloe" userId="2d546a9d-795e-47e6-8db4-cca9ff269eb8" providerId="ADAL" clId="{ECDA848C-8BC9-BD4A-BB55-B1DE57A8A8D8}" dt="2024-09-03T17:31:35.443" v="7181" actId="478"/>
        <pc:sldMkLst>
          <pc:docMk/>
          <pc:sldMk cId="3236948971" sldId="280"/>
        </pc:sldMkLst>
        <pc:spChg chg="del">
          <ac:chgData name="Hasund, Chloe" userId="2d546a9d-795e-47e6-8db4-cca9ff269eb8" providerId="ADAL" clId="{ECDA848C-8BC9-BD4A-BB55-B1DE57A8A8D8}" dt="2024-09-03T14:54:21.979" v="6357" actId="478"/>
          <ac:spMkLst>
            <pc:docMk/>
            <pc:sldMk cId="3236948971" sldId="280"/>
            <ac:spMk id="46" creationId="{56D28E16-8583-1D13-38E3-438709BF6672}"/>
          </ac:spMkLst>
        </pc:spChg>
        <pc:spChg chg="del">
          <ac:chgData name="Hasund, Chloe" userId="2d546a9d-795e-47e6-8db4-cca9ff269eb8" providerId="ADAL" clId="{ECDA848C-8BC9-BD4A-BB55-B1DE57A8A8D8}" dt="2024-09-03T14:54:21.979" v="6357" actId="478"/>
          <ac:spMkLst>
            <pc:docMk/>
            <pc:sldMk cId="3236948971" sldId="280"/>
            <ac:spMk id="47" creationId="{521DB2AF-8339-AE47-375D-9A1D877E7B77}"/>
          </ac:spMkLst>
        </pc:spChg>
        <pc:spChg chg="del">
          <ac:chgData name="Hasund, Chloe" userId="2d546a9d-795e-47e6-8db4-cca9ff269eb8" providerId="ADAL" clId="{ECDA848C-8BC9-BD4A-BB55-B1DE57A8A8D8}" dt="2024-09-03T14:54:21.979" v="6357" actId="478"/>
          <ac:spMkLst>
            <pc:docMk/>
            <pc:sldMk cId="3236948971" sldId="280"/>
            <ac:spMk id="48" creationId="{38BEFE99-9049-213A-425F-DA745ADC57F4}"/>
          </ac:spMkLst>
        </pc:spChg>
        <pc:spChg chg="del">
          <ac:chgData name="Hasund, Chloe" userId="2d546a9d-795e-47e6-8db4-cca9ff269eb8" providerId="ADAL" clId="{ECDA848C-8BC9-BD4A-BB55-B1DE57A8A8D8}" dt="2024-09-03T14:54:21.979" v="6357" actId="478"/>
          <ac:spMkLst>
            <pc:docMk/>
            <pc:sldMk cId="3236948971" sldId="280"/>
            <ac:spMk id="49" creationId="{E717C732-2D6D-014F-04DC-DC218B78BEB7}"/>
          </ac:spMkLst>
        </pc:spChg>
        <pc:spChg chg="del">
          <ac:chgData name="Hasund, Chloe" userId="2d546a9d-795e-47e6-8db4-cca9ff269eb8" providerId="ADAL" clId="{ECDA848C-8BC9-BD4A-BB55-B1DE57A8A8D8}" dt="2024-09-03T14:54:21.979" v="6357" actId="478"/>
          <ac:spMkLst>
            <pc:docMk/>
            <pc:sldMk cId="3236948971" sldId="280"/>
            <ac:spMk id="50" creationId="{B29F36D2-7B24-DFA2-9C01-46814CBFD2C9}"/>
          </ac:spMkLst>
        </pc:spChg>
        <pc:spChg chg="del">
          <ac:chgData name="Hasund, Chloe" userId="2d546a9d-795e-47e6-8db4-cca9ff269eb8" providerId="ADAL" clId="{ECDA848C-8BC9-BD4A-BB55-B1DE57A8A8D8}" dt="2024-09-03T14:54:21.979" v="6357" actId="478"/>
          <ac:spMkLst>
            <pc:docMk/>
            <pc:sldMk cId="3236948971" sldId="280"/>
            <ac:spMk id="51" creationId="{447F1FD4-293C-28D7-2647-48ED201BB8C3}"/>
          </ac:spMkLst>
        </pc:spChg>
        <pc:spChg chg="del">
          <ac:chgData name="Hasund, Chloe" userId="2d546a9d-795e-47e6-8db4-cca9ff269eb8" providerId="ADAL" clId="{ECDA848C-8BC9-BD4A-BB55-B1DE57A8A8D8}" dt="2024-09-03T17:31:35.443" v="7181" actId="478"/>
          <ac:spMkLst>
            <pc:docMk/>
            <pc:sldMk cId="3236948971" sldId="280"/>
            <ac:spMk id="52" creationId="{FD481A56-6CB9-FDA9-9325-BA972C76BBF5}"/>
          </ac:spMkLst>
        </pc:spChg>
        <pc:spChg chg="del">
          <ac:chgData name="Hasund, Chloe" userId="2d546a9d-795e-47e6-8db4-cca9ff269eb8" providerId="ADAL" clId="{ECDA848C-8BC9-BD4A-BB55-B1DE57A8A8D8}" dt="2024-09-03T14:54:21.979" v="6357" actId="478"/>
          <ac:spMkLst>
            <pc:docMk/>
            <pc:sldMk cId="3236948971" sldId="280"/>
            <ac:spMk id="53" creationId="{B4DDDFB5-30F0-D496-6BAE-6EBEF4345E39}"/>
          </ac:spMkLst>
        </pc:spChg>
        <pc:spChg chg="del">
          <ac:chgData name="Hasund, Chloe" userId="2d546a9d-795e-47e6-8db4-cca9ff269eb8" providerId="ADAL" clId="{ECDA848C-8BC9-BD4A-BB55-B1DE57A8A8D8}" dt="2024-09-03T14:54:23.114" v="6358" actId="478"/>
          <ac:spMkLst>
            <pc:docMk/>
            <pc:sldMk cId="3236948971" sldId="280"/>
            <ac:spMk id="54" creationId="{D1EC77DD-E302-3BCA-DDEF-7EA5A2201EF9}"/>
          </ac:spMkLst>
        </pc:spChg>
        <pc:spChg chg="del">
          <ac:chgData name="Hasund, Chloe" userId="2d546a9d-795e-47e6-8db4-cca9ff269eb8" providerId="ADAL" clId="{ECDA848C-8BC9-BD4A-BB55-B1DE57A8A8D8}" dt="2024-09-03T14:54:21.979" v="6357" actId="478"/>
          <ac:spMkLst>
            <pc:docMk/>
            <pc:sldMk cId="3236948971" sldId="280"/>
            <ac:spMk id="3099" creationId="{FCF05A09-24BE-D2F2-A588-811534EDE858}"/>
          </ac:spMkLst>
        </pc:spChg>
        <pc:spChg chg="del">
          <ac:chgData name="Hasund, Chloe" userId="2d546a9d-795e-47e6-8db4-cca9ff269eb8" providerId="ADAL" clId="{ECDA848C-8BC9-BD4A-BB55-B1DE57A8A8D8}" dt="2024-09-03T14:54:21.979" v="6357" actId="478"/>
          <ac:spMkLst>
            <pc:docMk/>
            <pc:sldMk cId="3236948971" sldId="280"/>
            <ac:spMk id="3100" creationId="{51C1729B-E71F-8719-7219-F8F29AFEEE3D}"/>
          </ac:spMkLst>
        </pc:spChg>
        <pc:picChg chg="del">
          <ac:chgData name="Hasund, Chloe" userId="2d546a9d-795e-47e6-8db4-cca9ff269eb8" providerId="ADAL" clId="{ECDA848C-8BC9-BD4A-BB55-B1DE57A8A8D8}" dt="2024-09-03T14:54:21.979" v="6357" actId="478"/>
          <ac:picMkLst>
            <pc:docMk/>
            <pc:sldMk cId="3236948971" sldId="280"/>
            <ac:picMk id="5" creationId="{7FC53B21-372A-7FDD-6960-72E792AE98A1}"/>
          </ac:picMkLst>
        </pc:picChg>
        <pc:picChg chg="del">
          <ac:chgData name="Hasund, Chloe" userId="2d546a9d-795e-47e6-8db4-cca9ff269eb8" providerId="ADAL" clId="{ECDA848C-8BC9-BD4A-BB55-B1DE57A8A8D8}" dt="2024-09-03T14:54:21.979" v="6357" actId="478"/>
          <ac:picMkLst>
            <pc:docMk/>
            <pc:sldMk cId="3236948971" sldId="280"/>
            <ac:picMk id="7" creationId="{29F39AFD-C916-FCBE-33B4-5543C63FB7BB}"/>
          </ac:picMkLst>
        </pc:picChg>
        <pc:picChg chg="del">
          <ac:chgData name="Hasund, Chloe" userId="2d546a9d-795e-47e6-8db4-cca9ff269eb8" providerId="ADAL" clId="{ECDA848C-8BC9-BD4A-BB55-B1DE57A8A8D8}" dt="2024-09-03T17:31:35.443" v="7181" actId="478"/>
          <ac:picMkLst>
            <pc:docMk/>
            <pc:sldMk cId="3236948971" sldId="280"/>
            <ac:picMk id="14" creationId="{1CFC53F4-1D2B-C833-9E45-3FBBF6E4997E}"/>
          </ac:picMkLst>
        </pc:picChg>
        <pc:picChg chg="del">
          <ac:chgData name="Hasund, Chloe" userId="2d546a9d-795e-47e6-8db4-cca9ff269eb8" providerId="ADAL" clId="{ECDA848C-8BC9-BD4A-BB55-B1DE57A8A8D8}" dt="2024-09-03T17:31:35.443" v="7181" actId="478"/>
          <ac:picMkLst>
            <pc:docMk/>
            <pc:sldMk cId="3236948971" sldId="280"/>
            <ac:picMk id="18" creationId="{6BE3F557-F143-9D3A-7F29-55BFA947C5E7}"/>
          </ac:picMkLst>
        </pc:picChg>
        <pc:picChg chg="del">
          <ac:chgData name="Hasund, Chloe" userId="2d546a9d-795e-47e6-8db4-cca9ff269eb8" providerId="ADAL" clId="{ECDA848C-8BC9-BD4A-BB55-B1DE57A8A8D8}" dt="2024-09-03T14:54:21.979" v="6357" actId="478"/>
          <ac:picMkLst>
            <pc:docMk/>
            <pc:sldMk cId="3236948971" sldId="280"/>
            <ac:picMk id="20" creationId="{ED9283E2-58AF-6AF2-F6BE-AEA4D8186D46}"/>
          </ac:picMkLst>
        </pc:picChg>
        <pc:picChg chg="del">
          <ac:chgData name="Hasund, Chloe" userId="2d546a9d-795e-47e6-8db4-cca9ff269eb8" providerId="ADAL" clId="{ECDA848C-8BC9-BD4A-BB55-B1DE57A8A8D8}" dt="2024-09-03T14:54:21.979" v="6357" actId="478"/>
          <ac:picMkLst>
            <pc:docMk/>
            <pc:sldMk cId="3236948971" sldId="280"/>
            <ac:picMk id="22" creationId="{36B60177-A6EF-52A1-C5E8-4DE39D7B5785}"/>
          </ac:picMkLst>
        </pc:picChg>
        <pc:picChg chg="del">
          <ac:chgData name="Hasund, Chloe" userId="2d546a9d-795e-47e6-8db4-cca9ff269eb8" providerId="ADAL" clId="{ECDA848C-8BC9-BD4A-BB55-B1DE57A8A8D8}" dt="2024-09-03T14:54:21.979" v="6357" actId="478"/>
          <ac:picMkLst>
            <pc:docMk/>
            <pc:sldMk cId="3236948971" sldId="280"/>
            <ac:picMk id="23" creationId="{1D82CB37-9D99-231B-E7BE-7104886527DE}"/>
          </ac:picMkLst>
        </pc:picChg>
        <pc:picChg chg="del">
          <ac:chgData name="Hasund, Chloe" userId="2d546a9d-795e-47e6-8db4-cca9ff269eb8" providerId="ADAL" clId="{ECDA848C-8BC9-BD4A-BB55-B1DE57A8A8D8}" dt="2024-09-03T14:54:21.979" v="6357" actId="478"/>
          <ac:picMkLst>
            <pc:docMk/>
            <pc:sldMk cId="3236948971" sldId="280"/>
            <ac:picMk id="37" creationId="{14BE9A0A-975F-3E57-761F-F1E2B539E093}"/>
          </ac:picMkLst>
        </pc:picChg>
        <pc:picChg chg="del">
          <ac:chgData name="Hasund, Chloe" userId="2d546a9d-795e-47e6-8db4-cca9ff269eb8" providerId="ADAL" clId="{ECDA848C-8BC9-BD4A-BB55-B1DE57A8A8D8}" dt="2024-09-03T14:54:21.979" v="6357" actId="478"/>
          <ac:picMkLst>
            <pc:docMk/>
            <pc:sldMk cId="3236948971" sldId="280"/>
            <ac:picMk id="39" creationId="{D1F0228A-FA5C-EBAC-4F73-A539A80CCB7A}"/>
          </ac:picMkLst>
        </pc:picChg>
        <pc:picChg chg="del">
          <ac:chgData name="Hasund, Chloe" userId="2d546a9d-795e-47e6-8db4-cca9ff269eb8" providerId="ADAL" clId="{ECDA848C-8BC9-BD4A-BB55-B1DE57A8A8D8}" dt="2024-09-03T14:54:21.979" v="6357" actId="478"/>
          <ac:picMkLst>
            <pc:docMk/>
            <pc:sldMk cId="3236948971" sldId="280"/>
            <ac:picMk id="3076" creationId="{47ED466C-FD41-58FF-9BE1-6D3A41A26DC8}"/>
          </ac:picMkLst>
        </pc:picChg>
        <pc:picChg chg="del">
          <ac:chgData name="Hasund, Chloe" userId="2d546a9d-795e-47e6-8db4-cca9ff269eb8" providerId="ADAL" clId="{ECDA848C-8BC9-BD4A-BB55-B1DE57A8A8D8}" dt="2024-09-03T14:54:21.979" v="6357" actId="478"/>
          <ac:picMkLst>
            <pc:docMk/>
            <pc:sldMk cId="3236948971" sldId="280"/>
            <ac:picMk id="3078" creationId="{40FA64CF-67E5-037B-5F82-BC37292742F7}"/>
          </ac:picMkLst>
        </pc:picChg>
        <pc:cxnChg chg="del">
          <ac:chgData name="Hasund, Chloe" userId="2d546a9d-795e-47e6-8db4-cca9ff269eb8" providerId="ADAL" clId="{ECDA848C-8BC9-BD4A-BB55-B1DE57A8A8D8}" dt="2024-09-03T14:54:21.979" v="6357" actId="478"/>
          <ac:cxnSpMkLst>
            <pc:docMk/>
            <pc:sldMk cId="3236948971" sldId="280"/>
            <ac:cxnSpMk id="63" creationId="{4E9FF7D3-8343-3F67-B80B-5BDC311128E0}"/>
          </ac:cxnSpMkLst>
        </pc:cxnChg>
        <pc:cxnChg chg="del">
          <ac:chgData name="Hasund, Chloe" userId="2d546a9d-795e-47e6-8db4-cca9ff269eb8" providerId="ADAL" clId="{ECDA848C-8BC9-BD4A-BB55-B1DE57A8A8D8}" dt="2024-09-03T14:54:21.979" v="6357" actId="478"/>
          <ac:cxnSpMkLst>
            <pc:docMk/>
            <pc:sldMk cId="3236948971" sldId="280"/>
            <ac:cxnSpMk id="3082" creationId="{3EAD331C-34ED-6CDF-E3C7-F05B44FE2D62}"/>
          </ac:cxnSpMkLst>
        </pc:cxnChg>
        <pc:cxnChg chg="del">
          <ac:chgData name="Hasund, Chloe" userId="2d546a9d-795e-47e6-8db4-cca9ff269eb8" providerId="ADAL" clId="{ECDA848C-8BC9-BD4A-BB55-B1DE57A8A8D8}" dt="2024-09-03T14:54:21.979" v="6357" actId="478"/>
          <ac:cxnSpMkLst>
            <pc:docMk/>
            <pc:sldMk cId="3236948971" sldId="280"/>
            <ac:cxnSpMk id="3084" creationId="{15EB27D8-8A9F-BEA1-9D08-10C0108FE868}"/>
          </ac:cxnSpMkLst>
        </pc:cxnChg>
        <pc:cxnChg chg="del">
          <ac:chgData name="Hasund, Chloe" userId="2d546a9d-795e-47e6-8db4-cca9ff269eb8" providerId="ADAL" clId="{ECDA848C-8BC9-BD4A-BB55-B1DE57A8A8D8}" dt="2024-09-03T14:54:21.979" v="6357" actId="478"/>
          <ac:cxnSpMkLst>
            <pc:docMk/>
            <pc:sldMk cId="3236948971" sldId="280"/>
            <ac:cxnSpMk id="3086" creationId="{5A6AC09D-C291-E8B9-B380-EB537DB8193E}"/>
          </ac:cxnSpMkLst>
        </pc:cxnChg>
        <pc:cxnChg chg="del">
          <ac:chgData name="Hasund, Chloe" userId="2d546a9d-795e-47e6-8db4-cca9ff269eb8" providerId="ADAL" clId="{ECDA848C-8BC9-BD4A-BB55-B1DE57A8A8D8}" dt="2024-09-03T14:54:21.979" v="6357" actId="478"/>
          <ac:cxnSpMkLst>
            <pc:docMk/>
            <pc:sldMk cId="3236948971" sldId="280"/>
            <ac:cxnSpMk id="3088" creationId="{91DA1711-59E9-89AF-C397-0A58294A3FB8}"/>
          </ac:cxnSpMkLst>
        </pc:cxnChg>
        <pc:cxnChg chg="del mod">
          <ac:chgData name="Hasund, Chloe" userId="2d546a9d-795e-47e6-8db4-cca9ff269eb8" providerId="ADAL" clId="{ECDA848C-8BC9-BD4A-BB55-B1DE57A8A8D8}" dt="2024-09-03T17:31:35.443" v="7181" actId="478"/>
          <ac:cxnSpMkLst>
            <pc:docMk/>
            <pc:sldMk cId="3236948971" sldId="280"/>
            <ac:cxnSpMk id="3090" creationId="{8FD89D67-A39E-B54D-801A-AF632BE215A9}"/>
          </ac:cxnSpMkLst>
        </pc:cxnChg>
        <pc:cxnChg chg="del">
          <ac:chgData name="Hasund, Chloe" userId="2d546a9d-795e-47e6-8db4-cca9ff269eb8" providerId="ADAL" clId="{ECDA848C-8BC9-BD4A-BB55-B1DE57A8A8D8}" dt="2024-09-03T14:54:21.979" v="6357" actId="478"/>
          <ac:cxnSpMkLst>
            <pc:docMk/>
            <pc:sldMk cId="3236948971" sldId="280"/>
            <ac:cxnSpMk id="3095" creationId="{0F44CD30-0E61-8650-4179-6B1D3FCC57C9}"/>
          </ac:cxnSpMkLst>
        </pc:cxnChg>
      </pc:sldChg>
      <pc:sldChg chg="modSp add mod">
        <pc:chgData name="Hasund, Chloe" userId="2d546a9d-795e-47e6-8db4-cca9ff269eb8" providerId="ADAL" clId="{ECDA848C-8BC9-BD4A-BB55-B1DE57A8A8D8}" dt="2024-09-06T13:56:47.402" v="8771" actId="1076"/>
        <pc:sldMkLst>
          <pc:docMk/>
          <pc:sldMk cId="2149079446" sldId="281"/>
        </pc:sldMkLst>
        <pc:spChg chg="mod">
          <ac:chgData name="Hasund, Chloe" userId="2d546a9d-795e-47e6-8db4-cca9ff269eb8" providerId="ADAL" clId="{ECDA848C-8BC9-BD4A-BB55-B1DE57A8A8D8}" dt="2024-09-03T17:10:19.250" v="6706" actId="20577"/>
          <ac:spMkLst>
            <pc:docMk/>
            <pc:sldMk cId="2149079446" sldId="281"/>
            <ac:spMk id="2" creationId="{905F10D8-0867-AD85-3086-BE123EFA8886}"/>
          </ac:spMkLst>
        </pc:spChg>
        <pc:spChg chg="mod">
          <ac:chgData name="Hasund, Chloe" userId="2d546a9d-795e-47e6-8db4-cca9ff269eb8" providerId="ADAL" clId="{ECDA848C-8BC9-BD4A-BB55-B1DE57A8A8D8}" dt="2024-09-06T13:56:47.402" v="8771" actId="1076"/>
          <ac:spMkLst>
            <pc:docMk/>
            <pc:sldMk cId="2149079446" sldId="281"/>
            <ac:spMk id="4" creationId="{979B4052-0095-D444-251B-C03F21965419}"/>
          </ac:spMkLst>
        </pc:spChg>
      </pc:sldChg>
      <pc:sldChg chg="delSp modSp add mod ord delAnim modAnim">
        <pc:chgData name="Hasund, Chloe" userId="2d546a9d-795e-47e6-8db4-cca9ff269eb8" providerId="ADAL" clId="{ECDA848C-8BC9-BD4A-BB55-B1DE57A8A8D8}" dt="2024-09-03T17:32:02.514" v="7184" actId="478"/>
        <pc:sldMkLst>
          <pc:docMk/>
          <pc:sldMk cId="4031396632" sldId="282"/>
        </pc:sldMkLst>
        <pc:spChg chg="del">
          <ac:chgData name="Hasund, Chloe" userId="2d546a9d-795e-47e6-8db4-cca9ff269eb8" providerId="ADAL" clId="{ECDA848C-8BC9-BD4A-BB55-B1DE57A8A8D8}" dt="2024-09-03T17:32:00.591" v="7183" actId="478"/>
          <ac:spMkLst>
            <pc:docMk/>
            <pc:sldMk cId="4031396632" sldId="282"/>
            <ac:spMk id="46" creationId="{56D28E16-8583-1D13-38E3-438709BF6672}"/>
          </ac:spMkLst>
        </pc:spChg>
        <pc:spChg chg="del">
          <ac:chgData name="Hasund, Chloe" userId="2d546a9d-795e-47e6-8db4-cca9ff269eb8" providerId="ADAL" clId="{ECDA848C-8BC9-BD4A-BB55-B1DE57A8A8D8}" dt="2024-09-03T17:32:00.591" v="7183" actId="478"/>
          <ac:spMkLst>
            <pc:docMk/>
            <pc:sldMk cId="4031396632" sldId="282"/>
            <ac:spMk id="47" creationId="{521DB2AF-8339-AE47-375D-9A1D877E7B77}"/>
          </ac:spMkLst>
        </pc:spChg>
        <pc:spChg chg="del">
          <ac:chgData name="Hasund, Chloe" userId="2d546a9d-795e-47e6-8db4-cca9ff269eb8" providerId="ADAL" clId="{ECDA848C-8BC9-BD4A-BB55-B1DE57A8A8D8}" dt="2024-09-03T17:32:00.591" v="7183" actId="478"/>
          <ac:spMkLst>
            <pc:docMk/>
            <pc:sldMk cId="4031396632" sldId="282"/>
            <ac:spMk id="48" creationId="{38BEFE99-9049-213A-425F-DA745ADC57F4}"/>
          </ac:spMkLst>
        </pc:spChg>
        <pc:spChg chg="del">
          <ac:chgData name="Hasund, Chloe" userId="2d546a9d-795e-47e6-8db4-cca9ff269eb8" providerId="ADAL" clId="{ECDA848C-8BC9-BD4A-BB55-B1DE57A8A8D8}" dt="2024-09-03T17:32:00.591" v="7183" actId="478"/>
          <ac:spMkLst>
            <pc:docMk/>
            <pc:sldMk cId="4031396632" sldId="282"/>
            <ac:spMk id="49" creationId="{E717C732-2D6D-014F-04DC-DC218B78BEB7}"/>
          </ac:spMkLst>
        </pc:spChg>
        <pc:spChg chg="del">
          <ac:chgData name="Hasund, Chloe" userId="2d546a9d-795e-47e6-8db4-cca9ff269eb8" providerId="ADAL" clId="{ECDA848C-8BC9-BD4A-BB55-B1DE57A8A8D8}" dt="2024-09-03T17:32:00.591" v="7183" actId="478"/>
          <ac:spMkLst>
            <pc:docMk/>
            <pc:sldMk cId="4031396632" sldId="282"/>
            <ac:spMk id="50" creationId="{B29F36D2-7B24-DFA2-9C01-46814CBFD2C9}"/>
          </ac:spMkLst>
        </pc:spChg>
        <pc:spChg chg="del">
          <ac:chgData name="Hasund, Chloe" userId="2d546a9d-795e-47e6-8db4-cca9ff269eb8" providerId="ADAL" clId="{ECDA848C-8BC9-BD4A-BB55-B1DE57A8A8D8}" dt="2024-09-03T17:32:00.591" v="7183" actId="478"/>
          <ac:spMkLst>
            <pc:docMk/>
            <pc:sldMk cId="4031396632" sldId="282"/>
            <ac:spMk id="51" creationId="{447F1FD4-293C-28D7-2647-48ED201BB8C3}"/>
          </ac:spMkLst>
        </pc:spChg>
        <pc:spChg chg="del">
          <ac:chgData name="Hasund, Chloe" userId="2d546a9d-795e-47e6-8db4-cca9ff269eb8" providerId="ADAL" clId="{ECDA848C-8BC9-BD4A-BB55-B1DE57A8A8D8}" dt="2024-09-03T17:32:02.514" v="7184" actId="478"/>
          <ac:spMkLst>
            <pc:docMk/>
            <pc:sldMk cId="4031396632" sldId="282"/>
            <ac:spMk id="53" creationId="{B4DDDFB5-30F0-D496-6BAE-6EBEF4345E39}"/>
          </ac:spMkLst>
        </pc:spChg>
        <pc:spChg chg="del">
          <ac:chgData name="Hasund, Chloe" userId="2d546a9d-795e-47e6-8db4-cca9ff269eb8" providerId="ADAL" clId="{ECDA848C-8BC9-BD4A-BB55-B1DE57A8A8D8}" dt="2024-09-03T17:32:02.514" v="7184" actId="478"/>
          <ac:spMkLst>
            <pc:docMk/>
            <pc:sldMk cId="4031396632" sldId="282"/>
            <ac:spMk id="54" creationId="{D1EC77DD-E302-3BCA-DDEF-7EA5A2201EF9}"/>
          </ac:spMkLst>
        </pc:spChg>
        <pc:spChg chg="del">
          <ac:chgData name="Hasund, Chloe" userId="2d546a9d-795e-47e6-8db4-cca9ff269eb8" providerId="ADAL" clId="{ECDA848C-8BC9-BD4A-BB55-B1DE57A8A8D8}" dt="2024-09-03T17:32:00.591" v="7183" actId="478"/>
          <ac:spMkLst>
            <pc:docMk/>
            <pc:sldMk cId="4031396632" sldId="282"/>
            <ac:spMk id="3099" creationId="{FCF05A09-24BE-D2F2-A588-811534EDE858}"/>
          </ac:spMkLst>
        </pc:spChg>
        <pc:spChg chg="del">
          <ac:chgData name="Hasund, Chloe" userId="2d546a9d-795e-47e6-8db4-cca9ff269eb8" providerId="ADAL" clId="{ECDA848C-8BC9-BD4A-BB55-B1DE57A8A8D8}" dt="2024-09-03T17:32:00.591" v="7183" actId="478"/>
          <ac:spMkLst>
            <pc:docMk/>
            <pc:sldMk cId="4031396632" sldId="282"/>
            <ac:spMk id="3100" creationId="{51C1729B-E71F-8719-7219-F8F29AFEEE3D}"/>
          </ac:spMkLst>
        </pc:spChg>
        <pc:picChg chg="del">
          <ac:chgData name="Hasund, Chloe" userId="2d546a9d-795e-47e6-8db4-cca9ff269eb8" providerId="ADAL" clId="{ECDA848C-8BC9-BD4A-BB55-B1DE57A8A8D8}" dt="2024-09-03T17:32:00.591" v="7183" actId="478"/>
          <ac:picMkLst>
            <pc:docMk/>
            <pc:sldMk cId="4031396632" sldId="282"/>
            <ac:picMk id="5" creationId="{7FC53B21-372A-7FDD-6960-72E792AE98A1}"/>
          </ac:picMkLst>
        </pc:picChg>
        <pc:picChg chg="del">
          <ac:chgData name="Hasund, Chloe" userId="2d546a9d-795e-47e6-8db4-cca9ff269eb8" providerId="ADAL" clId="{ECDA848C-8BC9-BD4A-BB55-B1DE57A8A8D8}" dt="2024-09-03T17:32:00.591" v="7183" actId="478"/>
          <ac:picMkLst>
            <pc:docMk/>
            <pc:sldMk cId="4031396632" sldId="282"/>
            <ac:picMk id="7" creationId="{29F39AFD-C916-FCBE-33B4-5543C63FB7BB}"/>
          </ac:picMkLst>
        </pc:picChg>
        <pc:picChg chg="mod">
          <ac:chgData name="Hasund, Chloe" userId="2d546a9d-795e-47e6-8db4-cca9ff269eb8" providerId="ADAL" clId="{ECDA848C-8BC9-BD4A-BB55-B1DE57A8A8D8}" dt="2024-09-03T17:31:43.812" v="7182" actId="29295"/>
          <ac:picMkLst>
            <pc:docMk/>
            <pc:sldMk cId="4031396632" sldId="282"/>
            <ac:picMk id="14" creationId="{1CFC53F4-1D2B-C833-9E45-3FBBF6E4997E}"/>
          </ac:picMkLst>
        </pc:picChg>
        <pc:picChg chg="mod">
          <ac:chgData name="Hasund, Chloe" userId="2d546a9d-795e-47e6-8db4-cca9ff269eb8" providerId="ADAL" clId="{ECDA848C-8BC9-BD4A-BB55-B1DE57A8A8D8}" dt="2024-09-03T17:31:43.812" v="7182" actId="29295"/>
          <ac:picMkLst>
            <pc:docMk/>
            <pc:sldMk cId="4031396632" sldId="282"/>
            <ac:picMk id="18" creationId="{6BE3F557-F143-9D3A-7F29-55BFA947C5E7}"/>
          </ac:picMkLst>
        </pc:picChg>
        <pc:picChg chg="del">
          <ac:chgData name="Hasund, Chloe" userId="2d546a9d-795e-47e6-8db4-cca9ff269eb8" providerId="ADAL" clId="{ECDA848C-8BC9-BD4A-BB55-B1DE57A8A8D8}" dt="2024-09-03T17:32:00.591" v="7183" actId="478"/>
          <ac:picMkLst>
            <pc:docMk/>
            <pc:sldMk cId="4031396632" sldId="282"/>
            <ac:picMk id="20" creationId="{ED9283E2-58AF-6AF2-F6BE-AEA4D8186D46}"/>
          </ac:picMkLst>
        </pc:picChg>
        <pc:picChg chg="del">
          <ac:chgData name="Hasund, Chloe" userId="2d546a9d-795e-47e6-8db4-cca9ff269eb8" providerId="ADAL" clId="{ECDA848C-8BC9-BD4A-BB55-B1DE57A8A8D8}" dt="2024-09-03T17:32:00.591" v="7183" actId="478"/>
          <ac:picMkLst>
            <pc:docMk/>
            <pc:sldMk cId="4031396632" sldId="282"/>
            <ac:picMk id="22" creationId="{36B60177-A6EF-52A1-C5E8-4DE39D7B5785}"/>
          </ac:picMkLst>
        </pc:picChg>
        <pc:picChg chg="del">
          <ac:chgData name="Hasund, Chloe" userId="2d546a9d-795e-47e6-8db4-cca9ff269eb8" providerId="ADAL" clId="{ECDA848C-8BC9-BD4A-BB55-B1DE57A8A8D8}" dt="2024-09-03T17:32:00.591" v="7183" actId="478"/>
          <ac:picMkLst>
            <pc:docMk/>
            <pc:sldMk cId="4031396632" sldId="282"/>
            <ac:picMk id="23" creationId="{1D82CB37-9D99-231B-E7BE-7104886527DE}"/>
          </ac:picMkLst>
        </pc:picChg>
        <pc:picChg chg="del">
          <ac:chgData name="Hasund, Chloe" userId="2d546a9d-795e-47e6-8db4-cca9ff269eb8" providerId="ADAL" clId="{ECDA848C-8BC9-BD4A-BB55-B1DE57A8A8D8}" dt="2024-09-03T17:32:00.591" v="7183" actId="478"/>
          <ac:picMkLst>
            <pc:docMk/>
            <pc:sldMk cId="4031396632" sldId="282"/>
            <ac:picMk id="37" creationId="{14BE9A0A-975F-3E57-761F-F1E2B539E093}"/>
          </ac:picMkLst>
        </pc:picChg>
        <pc:picChg chg="del">
          <ac:chgData name="Hasund, Chloe" userId="2d546a9d-795e-47e6-8db4-cca9ff269eb8" providerId="ADAL" clId="{ECDA848C-8BC9-BD4A-BB55-B1DE57A8A8D8}" dt="2024-09-03T17:32:00.591" v="7183" actId="478"/>
          <ac:picMkLst>
            <pc:docMk/>
            <pc:sldMk cId="4031396632" sldId="282"/>
            <ac:picMk id="39" creationId="{D1F0228A-FA5C-EBAC-4F73-A539A80CCB7A}"/>
          </ac:picMkLst>
        </pc:picChg>
        <pc:picChg chg="del">
          <ac:chgData name="Hasund, Chloe" userId="2d546a9d-795e-47e6-8db4-cca9ff269eb8" providerId="ADAL" clId="{ECDA848C-8BC9-BD4A-BB55-B1DE57A8A8D8}" dt="2024-09-03T17:32:00.591" v="7183" actId="478"/>
          <ac:picMkLst>
            <pc:docMk/>
            <pc:sldMk cId="4031396632" sldId="282"/>
            <ac:picMk id="3076" creationId="{47ED466C-FD41-58FF-9BE1-6D3A41A26DC8}"/>
          </ac:picMkLst>
        </pc:picChg>
        <pc:picChg chg="del">
          <ac:chgData name="Hasund, Chloe" userId="2d546a9d-795e-47e6-8db4-cca9ff269eb8" providerId="ADAL" clId="{ECDA848C-8BC9-BD4A-BB55-B1DE57A8A8D8}" dt="2024-09-03T17:32:00.591" v="7183" actId="478"/>
          <ac:picMkLst>
            <pc:docMk/>
            <pc:sldMk cId="4031396632" sldId="282"/>
            <ac:picMk id="3078" creationId="{40FA64CF-67E5-037B-5F82-BC37292742F7}"/>
          </ac:picMkLst>
        </pc:picChg>
        <pc:cxnChg chg="del">
          <ac:chgData name="Hasund, Chloe" userId="2d546a9d-795e-47e6-8db4-cca9ff269eb8" providerId="ADAL" clId="{ECDA848C-8BC9-BD4A-BB55-B1DE57A8A8D8}" dt="2024-09-03T17:32:00.591" v="7183" actId="478"/>
          <ac:cxnSpMkLst>
            <pc:docMk/>
            <pc:sldMk cId="4031396632" sldId="282"/>
            <ac:cxnSpMk id="63" creationId="{4E9FF7D3-8343-3F67-B80B-5BDC311128E0}"/>
          </ac:cxnSpMkLst>
        </pc:cxnChg>
        <pc:cxnChg chg="del">
          <ac:chgData name="Hasund, Chloe" userId="2d546a9d-795e-47e6-8db4-cca9ff269eb8" providerId="ADAL" clId="{ECDA848C-8BC9-BD4A-BB55-B1DE57A8A8D8}" dt="2024-09-03T17:32:00.591" v="7183" actId="478"/>
          <ac:cxnSpMkLst>
            <pc:docMk/>
            <pc:sldMk cId="4031396632" sldId="282"/>
            <ac:cxnSpMk id="3082" creationId="{3EAD331C-34ED-6CDF-E3C7-F05B44FE2D62}"/>
          </ac:cxnSpMkLst>
        </pc:cxnChg>
        <pc:cxnChg chg="del">
          <ac:chgData name="Hasund, Chloe" userId="2d546a9d-795e-47e6-8db4-cca9ff269eb8" providerId="ADAL" clId="{ECDA848C-8BC9-BD4A-BB55-B1DE57A8A8D8}" dt="2024-09-03T17:32:00.591" v="7183" actId="478"/>
          <ac:cxnSpMkLst>
            <pc:docMk/>
            <pc:sldMk cId="4031396632" sldId="282"/>
            <ac:cxnSpMk id="3084" creationId="{15EB27D8-8A9F-BEA1-9D08-10C0108FE868}"/>
          </ac:cxnSpMkLst>
        </pc:cxnChg>
        <pc:cxnChg chg="del">
          <ac:chgData name="Hasund, Chloe" userId="2d546a9d-795e-47e6-8db4-cca9ff269eb8" providerId="ADAL" clId="{ECDA848C-8BC9-BD4A-BB55-B1DE57A8A8D8}" dt="2024-09-03T17:32:00.591" v="7183" actId="478"/>
          <ac:cxnSpMkLst>
            <pc:docMk/>
            <pc:sldMk cId="4031396632" sldId="282"/>
            <ac:cxnSpMk id="3086" creationId="{5A6AC09D-C291-E8B9-B380-EB537DB8193E}"/>
          </ac:cxnSpMkLst>
        </pc:cxnChg>
        <pc:cxnChg chg="del">
          <ac:chgData name="Hasund, Chloe" userId="2d546a9d-795e-47e6-8db4-cca9ff269eb8" providerId="ADAL" clId="{ECDA848C-8BC9-BD4A-BB55-B1DE57A8A8D8}" dt="2024-09-03T17:32:00.591" v="7183" actId="478"/>
          <ac:cxnSpMkLst>
            <pc:docMk/>
            <pc:sldMk cId="4031396632" sldId="282"/>
            <ac:cxnSpMk id="3088" creationId="{91DA1711-59E9-89AF-C397-0A58294A3FB8}"/>
          </ac:cxnSpMkLst>
        </pc:cxnChg>
        <pc:cxnChg chg="del">
          <ac:chgData name="Hasund, Chloe" userId="2d546a9d-795e-47e6-8db4-cca9ff269eb8" providerId="ADAL" clId="{ECDA848C-8BC9-BD4A-BB55-B1DE57A8A8D8}" dt="2024-09-03T17:32:00.591" v="7183" actId="478"/>
          <ac:cxnSpMkLst>
            <pc:docMk/>
            <pc:sldMk cId="4031396632" sldId="282"/>
            <ac:cxnSpMk id="3095" creationId="{0F44CD30-0E61-8650-4179-6B1D3FCC57C9}"/>
          </ac:cxnSpMkLst>
        </pc:cxnChg>
      </pc:sldChg>
      <pc:sldChg chg="delSp modSp add del mod">
        <pc:chgData name="Hasund, Chloe" userId="2d546a9d-795e-47e6-8db4-cca9ff269eb8" providerId="ADAL" clId="{ECDA848C-8BC9-BD4A-BB55-B1DE57A8A8D8}" dt="2024-09-04T14:16:15.347" v="7215" actId="2696"/>
        <pc:sldMkLst>
          <pc:docMk/>
          <pc:sldMk cId="3223810057" sldId="283"/>
        </pc:sldMkLst>
        <pc:spChg chg="mod">
          <ac:chgData name="Hasund, Chloe" userId="2d546a9d-795e-47e6-8db4-cca9ff269eb8" providerId="ADAL" clId="{ECDA848C-8BC9-BD4A-BB55-B1DE57A8A8D8}" dt="2024-09-04T14:15:55.135" v="7209" actId="114"/>
          <ac:spMkLst>
            <pc:docMk/>
            <pc:sldMk cId="3223810057" sldId="283"/>
            <ac:spMk id="2" creationId="{905F10D8-0867-AD85-3086-BE123EFA8886}"/>
          </ac:spMkLst>
        </pc:spChg>
        <pc:spChg chg="mod">
          <ac:chgData name="Hasund, Chloe" userId="2d546a9d-795e-47e6-8db4-cca9ff269eb8" providerId="ADAL" clId="{ECDA848C-8BC9-BD4A-BB55-B1DE57A8A8D8}" dt="2024-09-04T14:16:02.810" v="7212" actId="5793"/>
          <ac:spMkLst>
            <pc:docMk/>
            <pc:sldMk cId="3223810057" sldId="283"/>
            <ac:spMk id="4" creationId="{2BCFF742-C4DC-527E-54E3-BF81B99CC4F6}"/>
          </ac:spMkLst>
        </pc:spChg>
        <pc:spChg chg="del">
          <ac:chgData name="Hasund, Chloe" userId="2d546a9d-795e-47e6-8db4-cca9ff269eb8" providerId="ADAL" clId="{ECDA848C-8BC9-BD4A-BB55-B1DE57A8A8D8}" dt="2024-09-04T14:15:59.535" v="7210" actId="478"/>
          <ac:spMkLst>
            <pc:docMk/>
            <pc:sldMk cId="3223810057" sldId="283"/>
            <ac:spMk id="5" creationId="{49902BF2-4E7B-8DFE-8965-6A29AB269759}"/>
          </ac:spMkLst>
        </pc:spChg>
        <pc:spChg chg="del">
          <ac:chgData name="Hasund, Chloe" userId="2d546a9d-795e-47e6-8db4-cca9ff269eb8" providerId="ADAL" clId="{ECDA848C-8BC9-BD4A-BB55-B1DE57A8A8D8}" dt="2024-09-04T14:15:59.535" v="7210" actId="478"/>
          <ac:spMkLst>
            <pc:docMk/>
            <pc:sldMk cId="3223810057" sldId="283"/>
            <ac:spMk id="7" creationId="{AE8C8008-3CF8-3AC9-0DE3-6794F9D071B3}"/>
          </ac:spMkLst>
        </pc:spChg>
        <pc:spChg chg="del">
          <ac:chgData name="Hasund, Chloe" userId="2d546a9d-795e-47e6-8db4-cca9ff269eb8" providerId="ADAL" clId="{ECDA848C-8BC9-BD4A-BB55-B1DE57A8A8D8}" dt="2024-09-04T14:15:59.535" v="7210" actId="478"/>
          <ac:spMkLst>
            <pc:docMk/>
            <pc:sldMk cId="3223810057" sldId="283"/>
            <ac:spMk id="12" creationId="{82C42FFA-E66B-7DFB-0FD3-C4C5569D9163}"/>
          </ac:spMkLst>
        </pc:spChg>
        <pc:picChg chg="del">
          <ac:chgData name="Hasund, Chloe" userId="2d546a9d-795e-47e6-8db4-cca9ff269eb8" providerId="ADAL" clId="{ECDA848C-8BC9-BD4A-BB55-B1DE57A8A8D8}" dt="2024-09-04T14:15:59.535" v="7210" actId="478"/>
          <ac:picMkLst>
            <pc:docMk/>
            <pc:sldMk cId="3223810057" sldId="283"/>
            <ac:picMk id="6146" creationId="{8A092193-091B-7024-DDC4-D4238E07B853}"/>
          </ac:picMkLst>
        </pc:picChg>
        <pc:picChg chg="del">
          <ac:chgData name="Hasund, Chloe" userId="2d546a9d-795e-47e6-8db4-cca9ff269eb8" providerId="ADAL" clId="{ECDA848C-8BC9-BD4A-BB55-B1DE57A8A8D8}" dt="2024-09-04T14:15:59.535" v="7210" actId="478"/>
          <ac:picMkLst>
            <pc:docMk/>
            <pc:sldMk cId="3223810057" sldId="283"/>
            <ac:picMk id="6150" creationId="{AA9181E8-1159-DB21-D2C7-DFF515B44008}"/>
          </ac:picMkLst>
        </pc:picChg>
      </pc:sldChg>
      <pc:sldChg chg="addSp modSp new mod setBg">
        <pc:chgData name="Hasund, Chloe" userId="2d546a9d-795e-47e6-8db4-cca9ff269eb8" providerId="ADAL" clId="{ECDA848C-8BC9-BD4A-BB55-B1DE57A8A8D8}" dt="2024-09-05T03:06:35.811" v="7791" actId="1076"/>
        <pc:sldMkLst>
          <pc:docMk/>
          <pc:sldMk cId="3751152118" sldId="283"/>
        </pc:sldMkLst>
        <pc:spChg chg="add mod">
          <ac:chgData name="Hasund, Chloe" userId="2d546a9d-795e-47e6-8db4-cca9ff269eb8" providerId="ADAL" clId="{ECDA848C-8BC9-BD4A-BB55-B1DE57A8A8D8}" dt="2024-09-05T03:06:35.811" v="7791" actId="1076"/>
          <ac:spMkLst>
            <pc:docMk/>
            <pc:sldMk cId="3751152118" sldId="283"/>
            <ac:spMk id="2" creationId="{C4459FD9-8A5C-C6C7-CE2E-D466737D7A61}"/>
          </ac:spMkLst>
        </pc:spChg>
      </pc:sldChg>
      <pc:sldChg chg="addSp delSp modSp add mod ord">
        <pc:chgData name="Hasund, Chloe" userId="2d546a9d-795e-47e6-8db4-cca9ff269eb8" providerId="ADAL" clId="{ECDA848C-8BC9-BD4A-BB55-B1DE57A8A8D8}" dt="2024-09-05T23:30:13.510" v="8727" actId="1076"/>
        <pc:sldMkLst>
          <pc:docMk/>
          <pc:sldMk cId="351105905" sldId="284"/>
        </pc:sldMkLst>
        <pc:spChg chg="mod">
          <ac:chgData name="Hasund, Chloe" userId="2d546a9d-795e-47e6-8db4-cca9ff269eb8" providerId="ADAL" clId="{ECDA848C-8BC9-BD4A-BB55-B1DE57A8A8D8}" dt="2024-09-05T23:30:13.510" v="8727" actId="1076"/>
          <ac:spMkLst>
            <pc:docMk/>
            <pc:sldMk cId="351105905" sldId="284"/>
            <ac:spMk id="5" creationId="{0F83DAE3-D3C8-A963-1DCF-6D2B1D6547DD}"/>
          </ac:spMkLst>
        </pc:spChg>
        <pc:spChg chg="add mod">
          <ac:chgData name="Hasund, Chloe" userId="2d546a9d-795e-47e6-8db4-cca9ff269eb8" providerId="ADAL" clId="{ECDA848C-8BC9-BD4A-BB55-B1DE57A8A8D8}" dt="2024-09-05T22:50:17.361" v="8450" actId="1076"/>
          <ac:spMkLst>
            <pc:docMk/>
            <pc:sldMk cId="351105905" sldId="284"/>
            <ac:spMk id="8" creationId="{4059E305-B51A-E9D3-C946-58B0EEB607C1}"/>
          </ac:spMkLst>
        </pc:spChg>
        <pc:picChg chg="del">
          <ac:chgData name="Hasund, Chloe" userId="2d546a9d-795e-47e6-8db4-cca9ff269eb8" providerId="ADAL" clId="{ECDA848C-8BC9-BD4A-BB55-B1DE57A8A8D8}" dt="2024-09-05T22:47:31.805" v="8343" actId="478"/>
          <ac:picMkLst>
            <pc:docMk/>
            <pc:sldMk cId="351105905" sldId="284"/>
            <ac:picMk id="3" creationId="{12299412-92D5-EC9D-E352-7143F43D1585}"/>
          </ac:picMkLst>
        </pc:picChg>
        <pc:picChg chg="add mod">
          <ac:chgData name="Hasund, Chloe" userId="2d546a9d-795e-47e6-8db4-cca9ff269eb8" providerId="ADAL" clId="{ECDA848C-8BC9-BD4A-BB55-B1DE57A8A8D8}" dt="2024-09-05T22:50:19.758" v="8451" actId="1076"/>
          <ac:picMkLst>
            <pc:docMk/>
            <pc:sldMk cId="351105905" sldId="284"/>
            <ac:picMk id="6" creationId="{E4669BD3-F4B0-12B4-5C1E-68FA8A2C8136}"/>
          </ac:picMkLst>
        </pc:picChg>
      </pc:sldChg>
      <pc:sldChg chg="add del">
        <pc:chgData name="Hasund, Chloe" userId="2d546a9d-795e-47e6-8db4-cca9ff269eb8" providerId="ADAL" clId="{ECDA848C-8BC9-BD4A-BB55-B1DE57A8A8D8}" dt="2024-09-04T14:16:11.118" v="7214" actId="2890"/>
        <pc:sldMkLst>
          <pc:docMk/>
          <pc:sldMk cId="3394790624" sldId="2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C98B02-F7C1-4B46-AC65-04038702B95B}" type="datetimeFigureOut">
              <a:rPr lang="en-US" smtClean="0"/>
              <a:t>9/10/24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D7536-85ED-2749-B7BC-2B8B79BCFE9A}" type="slidenum">
              <a:rPr lang="en-US" smtClean="0"/>
              <a:t>‹#›</a:t>
            </a:fld>
            <a:endParaRPr lang="en-US"/>
          </a:p>
        </p:txBody>
      </p:sp>
    </p:spTree>
    <p:extLst>
      <p:ext uri="{BB962C8B-B14F-4D97-AF65-F5344CB8AC3E}">
        <p14:creationId xmlns:p14="http://schemas.microsoft.com/office/powerpoint/2010/main" val="806841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in R</a:t>
            </a:r>
          </a:p>
          <a:p>
            <a:r>
              <a:rPr lang="en-US" dirty="0"/>
              <a:t>Malaria Amplicon Pipeline</a:t>
            </a:r>
          </a:p>
          <a:p>
            <a:r>
              <a:rPr lang="en-US" dirty="0" err="1"/>
              <a:t>MHap</a:t>
            </a:r>
            <a:r>
              <a:rPr lang="en-US" dirty="0"/>
              <a:t>-Analysis</a:t>
            </a:r>
          </a:p>
        </p:txBody>
      </p:sp>
      <p:sp>
        <p:nvSpPr>
          <p:cNvPr id="4" name="Slide Number Placeholder 3"/>
          <p:cNvSpPr>
            <a:spLocks noGrp="1"/>
          </p:cNvSpPr>
          <p:nvPr>
            <p:ph type="sldNum" sz="quarter" idx="5"/>
          </p:nvPr>
        </p:nvSpPr>
        <p:spPr/>
        <p:txBody>
          <a:bodyPr/>
          <a:lstStyle/>
          <a:p>
            <a:fld id="{930D7536-85ED-2749-B7BC-2B8B79BCFE9A}" type="slidenum">
              <a:rPr lang="en-US" smtClean="0"/>
              <a:t>2</a:t>
            </a:fld>
            <a:endParaRPr lang="en-US"/>
          </a:p>
        </p:txBody>
      </p:sp>
    </p:spTree>
    <p:extLst>
      <p:ext uri="{BB962C8B-B14F-4D97-AF65-F5344CB8AC3E}">
        <p14:creationId xmlns:p14="http://schemas.microsoft.com/office/powerpoint/2010/main" val="902353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thanks to Paulo and Katrina without whom the execution of this project would not have been possible, and to Dan for giving me the opportunity to rotate in the lab </a:t>
            </a:r>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930D7536-85ED-2749-B7BC-2B8B79BCFE9A}" type="slidenum">
              <a:rPr lang="en-US" smtClean="0"/>
              <a:t>19</a:t>
            </a:fld>
            <a:endParaRPr lang="en-US"/>
          </a:p>
        </p:txBody>
      </p:sp>
    </p:spTree>
    <p:extLst>
      <p:ext uri="{BB962C8B-B14F-4D97-AF65-F5344CB8AC3E}">
        <p14:creationId xmlns:p14="http://schemas.microsoft.com/office/powerpoint/2010/main" val="1344627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0D7536-85ED-2749-B7BC-2B8B79BCFE9A}" type="slidenum">
              <a:rPr lang="en-US" smtClean="0"/>
              <a:t>23</a:t>
            </a:fld>
            <a:endParaRPr lang="en-US"/>
          </a:p>
        </p:txBody>
      </p:sp>
    </p:spTree>
    <p:extLst>
      <p:ext uri="{BB962C8B-B14F-4D97-AF65-F5344CB8AC3E}">
        <p14:creationId xmlns:p14="http://schemas.microsoft.com/office/powerpoint/2010/main" val="3137704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people are more frequently exposed to mosquito bites and thus a wider variety of parasite strains</a:t>
            </a:r>
          </a:p>
          <a:p>
            <a:endParaRPr lang="en-US" b="0" i="0" u="none" strike="noStrike" dirty="0">
              <a:solidFill>
                <a:srgbClr val="000000"/>
              </a:solidFill>
              <a:effectLst/>
              <a:latin typeface="-webkit-standard"/>
            </a:endParaRPr>
          </a:p>
          <a:p>
            <a:r>
              <a:rPr lang="en-US" b="0" i="0" u="none" strike="noStrike" dirty="0">
                <a:solidFill>
                  <a:srgbClr val="000000"/>
                </a:solidFill>
                <a:effectLst/>
                <a:latin typeface="-webkit-standard"/>
              </a:rPr>
              <a:t>10 years, Thai-Burma border; transmission intensity measured via incidence (through pregnant women attending weekly antenatal clinics, </a:t>
            </a:r>
            <a:r>
              <a:rPr lang="en-US" b="0" i="1" u="none" strike="noStrike" dirty="0">
                <a:solidFill>
                  <a:srgbClr val="000000"/>
                </a:solidFill>
                <a:effectLst/>
                <a:latin typeface="-webkit-standard"/>
              </a:rPr>
              <a:t>P. falciparum</a:t>
            </a:r>
            <a:r>
              <a:rPr lang="en-US" b="0" i="0" u="none" strike="noStrike" dirty="0">
                <a:solidFill>
                  <a:srgbClr val="000000"/>
                </a:solidFill>
                <a:effectLst/>
                <a:latin typeface="-webkit-standard"/>
              </a:rPr>
              <a:t> consultations among children &lt;5 presenting to four clinics)</a:t>
            </a:r>
          </a:p>
          <a:p>
            <a:endParaRPr lang="en-US" b="0" i="0" u="none" strike="noStrike" dirty="0">
              <a:solidFill>
                <a:srgbClr val="000000"/>
              </a:solidFill>
              <a:effectLst/>
              <a:latin typeface="-webkit-standard"/>
            </a:endParaRPr>
          </a:p>
          <a:p>
            <a:r>
              <a:rPr lang="en-US" b="0" i="0" u="none" strike="noStrike" dirty="0">
                <a:solidFill>
                  <a:srgbClr val="000000"/>
                </a:solidFill>
                <a:effectLst/>
                <a:latin typeface="-webkit-standard"/>
              </a:rPr>
              <a:t>Illumina </a:t>
            </a:r>
            <a:r>
              <a:rPr lang="en-US" b="0" i="0" u="none" strike="noStrike" dirty="0" err="1">
                <a:solidFill>
                  <a:srgbClr val="000000"/>
                </a:solidFill>
                <a:effectLst/>
                <a:latin typeface="-webkit-standard"/>
              </a:rPr>
              <a:t>GoldenGate</a:t>
            </a:r>
            <a:r>
              <a:rPr lang="en-US" b="0" i="0" u="none" strike="noStrike" dirty="0">
                <a:solidFill>
                  <a:srgbClr val="000000"/>
                </a:solidFill>
                <a:effectLst/>
                <a:latin typeface="-webkit-standard"/>
              </a:rPr>
              <a:t> to genotype infections at 96 SNPs</a:t>
            </a:r>
          </a:p>
          <a:p>
            <a:endParaRPr lang="en-US" b="0" i="0" u="none" strike="noStrike" dirty="0">
              <a:solidFill>
                <a:srgbClr val="000000"/>
              </a:solidFill>
              <a:effectLst/>
              <a:latin typeface="-webkit-standard"/>
            </a:endParaRPr>
          </a:p>
          <a:p>
            <a:r>
              <a:rPr lang="en-US" b="0" i="0" u="none" strike="noStrike" dirty="0">
                <a:solidFill>
                  <a:srgbClr val="000000"/>
                </a:solidFill>
                <a:effectLst/>
                <a:latin typeface="-webkit-standard"/>
              </a:rPr>
              <a:t>Effective population estimations derived from allele frequencies fluctuation --&gt; remained high</a:t>
            </a:r>
          </a:p>
          <a:p>
            <a:endParaRPr lang="en-US" b="0" i="0" u="none" strike="noStrike" dirty="0">
              <a:solidFill>
                <a:srgbClr val="000000"/>
              </a:solidFill>
              <a:effectLst/>
              <a:latin typeface="-webkit-standard"/>
            </a:endParaRPr>
          </a:p>
          <a:p>
            <a:r>
              <a:rPr lang="en-US" b="0" i="0" u="none" strike="noStrike" dirty="0">
                <a:solidFill>
                  <a:srgbClr val="000000"/>
                </a:solidFill>
                <a:effectLst/>
                <a:latin typeface="-webkit-standard"/>
              </a:rPr>
              <a:t>Caveat with COI: dependent on sensitivity of the genotyping methods used</a:t>
            </a:r>
            <a:endParaRPr lang="en-US" dirty="0"/>
          </a:p>
        </p:txBody>
      </p:sp>
      <p:sp>
        <p:nvSpPr>
          <p:cNvPr id="4" name="Slide Number Placeholder 3"/>
          <p:cNvSpPr>
            <a:spLocks noGrp="1"/>
          </p:cNvSpPr>
          <p:nvPr>
            <p:ph type="sldNum" sz="quarter" idx="5"/>
          </p:nvPr>
        </p:nvSpPr>
        <p:spPr/>
        <p:txBody>
          <a:bodyPr/>
          <a:lstStyle/>
          <a:p>
            <a:fld id="{930D7536-85ED-2749-B7BC-2B8B79BCFE9A}" type="slidenum">
              <a:rPr lang="en-US" smtClean="0"/>
              <a:t>3</a:t>
            </a:fld>
            <a:endParaRPr lang="en-US"/>
          </a:p>
        </p:txBody>
      </p:sp>
    </p:spTree>
    <p:extLst>
      <p:ext uri="{BB962C8B-B14F-4D97-AF65-F5344CB8AC3E}">
        <p14:creationId xmlns:p14="http://schemas.microsoft.com/office/powerpoint/2010/main" val="3110599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Reticulcytes</a:t>
            </a:r>
            <a:r>
              <a:rPr lang="en-US" dirty="0"/>
              <a:t> less abundant in the bloodstream</a:t>
            </a:r>
          </a:p>
        </p:txBody>
      </p:sp>
      <p:sp>
        <p:nvSpPr>
          <p:cNvPr id="4" name="Slide Number Placeholder 3"/>
          <p:cNvSpPr>
            <a:spLocks noGrp="1"/>
          </p:cNvSpPr>
          <p:nvPr>
            <p:ph type="sldNum" sz="quarter" idx="5"/>
          </p:nvPr>
        </p:nvSpPr>
        <p:spPr/>
        <p:txBody>
          <a:bodyPr/>
          <a:lstStyle/>
          <a:p>
            <a:fld id="{930D7536-85ED-2749-B7BC-2B8B79BCFE9A}" type="slidenum">
              <a:rPr lang="en-US" smtClean="0"/>
              <a:t>4</a:t>
            </a:fld>
            <a:endParaRPr lang="en-US"/>
          </a:p>
        </p:txBody>
      </p:sp>
    </p:spTree>
    <p:extLst>
      <p:ext uri="{BB962C8B-B14F-4D97-AF65-F5344CB8AC3E}">
        <p14:creationId xmlns:p14="http://schemas.microsoft.com/office/powerpoint/2010/main" val="1027056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0D7536-85ED-2749-B7BC-2B8B79BCFE9A}" type="slidenum">
              <a:rPr lang="en-US" smtClean="0"/>
              <a:t>8</a:t>
            </a:fld>
            <a:endParaRPr lang="en-US"/>
          </a:p>
        </p:txBody>
      </p:sp>
    </p:spTree>
    <p:extLst>
      <p:ext uri="{BB962C8B-B14F-4D97-AF65-F5344CB8AC3E}">
        <p14:creationId xmlns:p14="http://schemas.microsoft.com/office/powerpoint/2010/main" val="1730442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labels for ladder?</a:t>
            </a:r>
          </a:p>
        </p:txBody>
      </p:sp>
      <p:sp>
        <p:nvSpPr>
          <p:cNvPr id="4" name="Slide Number Placeholder 3"/>
          <p:cNvSpPr>
            <a:spLocks noGrp="1"/>
          </p:cNvSpPr>
          <p:nvPr>
            <p:ph type="sldNum" sz="quarter" idx="5"/>
          </p:nvPr>
        </p:nvSpPr>
        <p:spPr/>
        <p:txBody>
          <a:bodyPr/>
          <a:lstStyle/>
          <a:p>
            <a:fld id="{930D7536-85ED-2749-B7BC-2B8B79BCFE9A}" type="slidenum">
              <a:rPr lang="en-US" smtClean="0"/>
              <a:t>9</a:t>
            </a:fld>
            <a:endParaRPr lang="en-US"/>
          </a:p>
        </p:txBody>
      </p:sp>
    </p:spTree>
    <p:extLst>
      <p:ext uri="{BB962C8B-B14F-4D97-AF65-F5344CB8AC3E}">
        <p14:creationId xmlns:p14="http://schemas.microsoft.com/office/powerpoint/2010/main" val="122757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0D7536-85ED-2749-B7BC-2B8B79BCFE9A}" type="slidenum">
              <a:rPr lang="en-US" smtClean="0"/>
              <a:t>10</a:t>
            </a:fld>
            <a:endParaRPr lang="en-US"/>
          </a:p>
        </p:txBody>
      </p:sp>
    </p:spTree>
    <p:extLst>
      <p:ext uri="{BB962C8B-B14F-4D97-AF65-F5344CB8AC3E}">
        <p14:creationId xmlns:p14="http://schemas.microsoft.com/office/powerpoint/2010/main" val="2593927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0D7536-85ED-2749-B7BC-2B8B79BCFE9A}" type="slidenum">
              <a:rPr lang="en-US" smtClean="0"/>
              <a:t>11</a:t>
            </a:fld>
            <a:endParaRPr lang="en-US"/>
          </a:p>
        </p:txBody>
      </p:sp>
    </p:spTree>
    <p:extLst>
      <p:ext uri="{BB962C8B-B14F-4D97-AF65-F5344CB8AC3E}">
        <p14:creationId xmlns:p14="http://schemas.microsoft.com/office/powerpoint/2010/main" val="1948225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dilutions – 1:100, 1:1000, 1:5000, 1:10000, 1:50000</a:t>
            </a:r>
          </a:p>
          <a:p>
            <a:r>
              <a:rPr lang="en-US" dirty="0"/>
              <a:t>2 biological replicates</a:t>
            </a:r>
          </a:p>
        </p:txBody>
      </p:sp>
      <p:sp>
        <p:nvSpPr>
          <p:cNvPr id="4" name="Slide Number Placeholder 3"/>
          <p:cNvSpPr>
            <a:spLocks noGrp="1"/>
          </p:cNvSpPr>
          <p:nvPr>
            <p:ph type="sldNum" sz="quarter" idx="5"/>
          </p:nvPr>
        </p:nvSpPr>
        <p:spPr/>
        <p:txBody>
          <a:bodyPr/>
          <a:lstStyle/>
          <a:p>
            <a:fld id="{930D7536-85ED-2749-B7BC-2B8B79BCFE9A}" type="slidenum">
              <a:rPr lang="en-US" smtClean="0"/>
              <a:t>12</a:t>
            </a:fld>
            <a:endParaRPr lang="en-US"/>
          </a:p>
        </p:txBody>
      </p:sp>
    </p:spTree>
    <p:extLst>
      <p:ext uri="{BB962C8B-B14F-4D97-AF65-F5344CB8AC3E}">
        <p14:creationId xmlns:p14="http://schemas.microsoft.com/office/powerpoint/2010/main" val="3790415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0D7536-85ED-2749-B7BC-2B8B79BCFE9A}" type="slidenum">
              <a:rPr lang="en-US" smtClean="0"/>
              <a:t>13</a:t>
            </a:fld>
            <a:endParaRPr lang="en-US"/>
          </a:p>
        </p:txBody>
      </p:sp>
    </p:spTree>
    <p:extLst>
      <p:ext uri="{BB962C8B-B14F-4D97-AF65-F5344CB8AC3E}">
        <p14:creationId xmlns:p14="http://schemas.microsoft.com/office/powerpoint/2010/main" val="1300738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C7A56-067D-5D58-18A1-9619775E6C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612330-2E29-9F0D-A960-10E33D7A62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612A02-7114-F5FB-F523-AD6F12A38F25}"/>
              </a:ext>
            </a:extLst>
          </p:cNvPr>
          <p:cNvSpPr>
            <a:spLocks noGrp="1"/>
          </p:cNvSpPr>
          <p:nvPr>
            <p:ph type="dt" sz="half" idx="10"/>
          </p:nvPr>
        </p:nvSpPr>
        <p:spPr/>
        <p:txBody>
          <a:bodyPr/>
          <a:lstStyle/>
          <a:p>
            <a:fld id="{C055F4E7-F3BD-1E45-816B-F24D41CEB062}" type="datetimeFigureOut">
              <a:rPr lang="en-US" smtClean="0"/>
              <a:t>9/10/24</a:t>
            </a:fld>
            <a:endParaRPr lang="en-US"/>
          </a:p>
        </p:txBody>
      </p:sp>
      <p:sp>
        <p:nvSpPr>
          <p:cNvPr id="5" name="Footer Placeholder 4">
            <a:extLst>
              <a:ext uri="{FF2B5EF4-FFF2-40B4-BE49-F238E27FC236}">
                <a16:creationId xmlns:a16="http://schemas.microsoft.com/office/drawing/2014/main" id="{734BFC08-8F87-0306-C444-A3967F807B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54853-609C-DB3D-7985-539FDE9C7B90}"/>
              </a:ext>
            </a:extLst>
          </p:cNvPr>
          <p:cNvSpPr>
            <a:spLocks noGrp="1"/>
          </p:cNvSpPr>
          <p:nvPr>
            <p:ph type="sldNum" sz="quarter" idx="12"/>
          </p:nvPr>
        </p:nvSpPr>
        <p:spPr/>
        <p:txBody>
          <a:bodyPr/>
          <a:lstStyle/>
          <a:p>
            <a:fld id="{C3F0A079-DFAF-0A4F-8753-E788BA87B89C}" type="slidenum">
              <a:rPr lang="en-US" smtClean="0"/>
              <a:t>‹#›</a:t>
            </a:fld>
            <a:endParaRPr lang="en-US"/>
          </a:p>
        </p:txBody>
      </p:sp>
    </p:spTree>
    <p:extLst>
      <p:ext uri="{BB962C8B-B14F-4D97-AF65-F5344CB8AC3E}">
        <p14:creationId xmlns:p14="http://schemas.microsoft.com/office/powerpoint/2010/main" val="1798318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C831-076C-29A3-8D33-72443C4B2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881756-2793-A6D0-C898-032C70ED6E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775D8D-2F3F-C97D-8063-0A83EEAC33D8}"/>
              </a:ext>
            </a:extLst>
          </p:cNvPr>
          <p:cNvSpPr>
            <a:spLocks noGrp="1"/>
          </p:cNvSpPr>
          <p:nvPr>
            <p:ph type="dt" sz="half" idx="10"/>
          </p:nvPr>
        </p:nvSpPr>
        <p:spPr/>
        <p:txBody>
          <a:bodyPr/>
          <a:lstStyle/>
          <a:p>
            <a:fld id="{C055F4E7-F3BD-1E45-816B-F24D41CEB062}" type="datetimeFigureOut">
              <a:rPr lang="en-US" smtClean="0"/>
              <a:t>9/10/24</a:t>
            </a:fld>
            <a:endParaRPr lang="en-US"/>
          </a:p>
        </p:txBody>
      </p:sp>
      <p:sp>
        <p:nvSpPr>
          <p:cNvPr id="5" name="Footer Placeholder 4">
            <a:extLst>
              <a:ext uri="{FF2B5EF4-FFF2-40B4-BE49-F238E27FC236}">
                <a16:creationId xmlns:a16="http://schemas.microsoft.com/office/drawing/2014/main" id="{EC9F4695-3303-0D8E-D67B-E2E6A94E97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A5B3CB-D8CB-859F-8CEE-25F68A2400ED}"/>
              </a:ext>
            </a:extLst>
          </p:cNvPr>
          <p:cNvSpPr>
            <a:spLocks noGrp="1"/>
          </p:cNvSpPr>
          <p:nvPr>
            <p:ph type="sldNum" sz="quarter" idx="12"/>
          </p:nvPr>
        </p:nvSpPr>
        <p:spPr/>
        <p:txBody>
          <a:bodyPr/>
          <a:lstStyle/>
          <a:p>
            <a:fld id="{C3F0A079-DFAF-0A4F-8753-E788BA87B89C}" type="slidenum">
              <a:rPr lang="en-US" smtClean="0"/>
              <a:t>‹#›</a:t>
            </a:fld>
            <a:endParaRPr lang="en-US"/>
          </a:p>
        </p:txBody>
      </p:sp>
    </p:spTree>
    <p:extLst>
      <p:ext uri="{BB962C8B-B14F-4D97-AF65-F5344CB8AC3E}">
        <p14:creationId xmlns:p14="http://schemas.microsoft.com/office/powerpoint/2010/main" val="2852772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DE6F0-BCC1-C3EA-3C6D-3DB2EFFE18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573A53-AFB6-3EBA-CD09-2EA767BCDB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1DC635-BB0D-85F8-2937-98A2167E480A}"/>
              </a:ext>
            </a:extLst>
          </p:cNvPr>
          <p:cNvSpPr>
            <a:spLocks noGrp="1"/>
          </p:cNvSpPr>
          <p:nvPr>
            <p:ph type="dt" sz="half" idx="10"/>
          </p:nvPr>
        </p:nvSpPr>
        <p:spPr/>
        <p:txBody>
          <a:bodyPr/>
          <a:lstStyle/>
          <a:p>
            <a:fld id="{C055F4E7-F3BD-1E45-816B-F24D41CEB062}" type="datetimeFigureOut">
              <a:rPr lang="en-US" smtClean="0"/>
              <a:t>9/10/24</a:t>
            </a:fld>
            <a:endParaRPr lang="en-US"/>
          </a:p>
        </p:txBody>
      </p:sp>
      <p:sp>
        <p:nvSpPr>
          <p:cNvPr id="5" name="Footer Placeholder 4">
            <a:extLst>
              <a:ext uri="{FF2B5EF4-FFF2-40B4-BE49-F238E27FC236}">
                <a16:creationId xmlns:a16="http://schemas.microsoft.com/office/drawing/2014/main" id="{549C87A1-7E29-73E1-38C2-5227B74EC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CED597-89E2-D06F-AB51-5CF35781048A}"/>
              </a:ext>
            </a:extLst>
          </p:cNvPr>
          <p:cNvSpPr>
            <a:spLocks noGrp="1"/>
          </p:cNvSpPr>
          <p:nvPr>
            <p:ph type="sldNum" sz="quarter" idx="12"/>
          </p:nvPr>
        </p:nvSpPr>
        <p:spPr/>
        <p:txBody>
          <a:bodyPr/>
          <a:lstStyle/>
          <a:p>
            <a:fld id="{C3F0A079-DFAF-0A4F-8753-E788BA87B89C}" type="slidenum">
              <a:rPr lang="en-US" smtClean="0"/>
              <a:t>‹#›</a:t>
            </a:fld>
            <a:endParaRPr lang="en-US"/>
          </a:p>
        </p:txBody>
      </p:sp>
    </p:spTree>
    <p:extLst>
      <p:ext uri="{BB962C8B-B14F-4D97-AF65-F5344CB8AC3E}">
        <p14:creationId xmlns:p14="http://schemas.microsoft.com/office/powerpoint/2010/main" val="2838828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A682E-4B59-804F-94B9-5198DAD88D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23C0AB-3C1B-9924-0652-C7545FD79E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D4FCE-22DF-DD2F-A016-71F82401AC24}"/>
              </a:ext>
            </a:extLst>
          </p:cNvPr>
          <p:cNvSpPr>
            <a:spLocks noGrp="1"/>
          </p:cNvSpPr>
          <p:nvPr>
            <p:ph type="dt" sz="half" idx="10"/>
          </p:nvPr>
        </p:nvSpPr>
        <p:spPr/>
        <p:txBody>
          <a:bodyPr/>
          <a:lstStyle/>
          <a:p>
            <a:fld id="{C055F4E7-F3BD-1E45-816B-F24D41CEB062}" type="datetimeFigureOut">
              <a:rPr lang="en-US" smtClean="0"/>
              <a:t>9/10/24</a:t>
            </a:fld>
            <a:endParaRPr lang="en-US"/>
          </a:p>
        </p:txBody>
      </p:sp>
      <p:sp>
        <p:nvSpPr>
          <p:cNvPr id="5" name="Footer Placeholder 4">
            <a:extLst>
              <a:ext uri="{FF2B5EF4-FFF2-40B4-BE49-F238E27FC236}">
                <a16:creationId xmlns:a16="http://schemas.microsoft.com/office/drawing/2014/main" id="{E7231496-C2DF-320E-EFB4-7DCAEB564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4263DB-3117-91BF-6822-FF5713E5E8BE}"/>
              </a:ext>
            </a:extLst>
          </p:cNvPr>
          <p:cNvSpPr>
            <a:spLocks noGrp="1"/>
          </p:cNvSpPr>
          <p:nvPr>
            <p:ph type="sldNum" sz="quarter" idx="12"/>
          </p:nvPr>
        </p:nvSpPr>
        <p:spPr/>
        <p:txBody>
          <a:bodyPr/>
          <a:lstStyle/>
          <a:p>
            <a:fld id="{C3F0A079-DFAF-0A4F-8753-E788BA87B89C}" type="slidenum">
              <a:rPr lang="en-US" smtClean="0"/>
              <a:t>‹#›</a:t>
            </a:fld>
            <a:endParaRPr lang="en-US"/>
          </a:p>
        </p:txBody>
      </p:sp>
    </p:spTree>
    <p:extLst>
      <p:ext uri="{BB962C8B-B14F-4D97-AF65-F5344CB8AC3E}">
        <p14:creationId xmlns:p14="http://schemas.microsoft.com/office/powerpoint/2010/main" val="98149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E3A3A-4893-2362-BB31-D47DDDD523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622352-7CD2-8F4D-76CF-33C1E510BDE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94CFEB-9DA3-D885-B19F-DCDE73C01DC9}"/>
              </a:ext>
            </a:extLst>
          </p:cNvPr>
          <p:cNvSpPr>
            <a:spLocks noGrp="1"/>
          </p:cNvSpPr>
          <p:nvPr>
            <p:ph type="dt" sz="half" idx="10"/>
          </p:nvPr>
        </p:nvSpPr>
        <p:spPr/>
        <p:txBody>
          <a:bodyPr/>
          <a:lstStyle/>
          <a:p>
            <a:fld id="{C055F4E7-F3BD-1E45-816B-F24D41CEB062}" type="datetimeFigureOut">
              <a:rPr lang="en-US" smtClean="0"/>
              <a:t>9/10/24</a:t>
            </a:fld>
            <a:endParaRPr lang="en-US"/>
          </a:p>
        </p:txBody>
      </p:sp>
      <p:sp>
        <p:nvSpPr>
          <p:cNvPr id="5" name="Footer Placeholder 4">
            <a:extLst>
              <a:ext uri="{FF2B5EF4-FFF2-40B4-BE49-F238E27FC236}">
                <a16:creationId xmlns:a16="http://schemas.microsoft.com/office/drawing/2014/main" id="{AEBC8469-0C43-AD79-A0F5-8E0F7B3279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9CD6EA-3991-B7DF-0ACE-2281DEE3C1F2}"/>
              </a:ext>
            </a:extLst>
          </p:cNvPr>
          <p:cNvSpPr>
            <a:spLocks noGrp="1"/>
          </p:cNvSpPr>
          <p:nvPr>
            <p:ph type="sldNum" sz="quarter" idx="12"/>
          </p:nvPr>
        </p:nvSpPr>
        <p:spPr/>
        <p:txBody>
          <a:bodyPr/>
          <a:lstStyle/>
          <a:p>
            <a:fld id="{C3F0A079-DFAF-0A4F-8753-E788BA87B89C}" type="slidenum">
              <a:rPr lang="en-US" smtClean="0"/>
              <a:t>‹#›</a:t>
            </a:fld>
            <a:endParaRPr lang="en-US"/>
          </a:p>
        </p:txBody>
      </p:sp>
    </p:spTree>
    <p:extLst>
      <p:ext uri="{BB962C8B-B14F-4D97-AF65-F5344CB8AC3E}">
        <p14:creationId xmlns:p14="http://schemas.microsoft.com/office/powerpoint/2010/main" val="2953850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F1D3F-DBFB-D768-B732-4EA4CD8576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056ADE-C9EB-038B-9A2C-3D1D3462A8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E5EECB-343A-90DD-0BC6-18FC6F234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957D4B-1D48-341B-95E7-568DEBD2FF9F}"/>
              </a:ext>
            </a:extLst>
          </p:cNvPr>
          <p:cNvSpPr>
            <a:spLocks noGrp="1"/>
          </p:cNvSpPr>
          <p:nvPr>
            <p:ph type="dt" sz="half" idx="10"/>
          </p:nvPr>
        </p:nvSpPr>
        <p:spPr/>
        <p:txBody>
          <a:bodyPr/>
          <a:lstStyle/>
          <a:p>
            <a:fld id="{C055F4E7-F3BD-1E45-816B-F24D41CEB062}" type="datetimeFigureOut">
              <a:rPr lang="en-US" smtClean="0"/>
              <a:t>9/10/24</a:t>
            </a:fld>
            <a:endParaRPr lang="en-US"/>
          </a:p>
        </p:txBody>
      </p:sp>
      <p:sp>
        <p:nvSpPr>
          <p:cNvPr id="6" name="Footer Placeholder 5">
            <a:extLst>
              <a:ext uri="{FF2B5EF4-FFF2-40B4-BE49-F238E27FC236}">
                <a16:creationId xmlns:a16="http://schemas.microsoft.com/office/drawing/2014/main" id="{9A26A66B-55BB-F0F0-B13E-949B5725F5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DE6FDD-9C08-1A59-1B8F-2E2512BD69B2}"/>
              </a:ext>
            </a:extLst>
          </p:cNvPr>
          <p:cNvSpPr>
            <a:spLocks noGrp="1"/>
          </p:cNvSpPr>
          <p:nvPr>
            <p:ph type="sldNum" sz="quarter" idx="12"/>
          </p:nvPr>
        </p:nvSpPr>
        <p:spPr/>
        <p:txBody>
          <a:bodyPr/>
          <a:lstStyle/>
          <a:p>
            <a:fld id="{C3F0A079-DFAF-0A4F-8753-E788BA87B89C}" type="slidenum">
              <a:rPr lang="en-US" smtClean="0"/>
              <a:t>‹#›</a:t>
            </a:fld>
            <a:endParaRPr lang="en-US"/>
          </a:p>
        </p:txBody>
      </p:sp>
    </p:spTree>
    <p:extLst>
      <p:ext uri="{BB962C8B-B14F-4D97-AF65-F5344CB8AC3E}">
        <p14:creationId xmlns:p14="http://schemas.microsoft.com/office/powerpoint/2010/main" val="3826421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2EBAC-6070-EE45-6B64-2AC87489E9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172CF0-95DD-899B-2652-F82EBDB09C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A42F40-E87B-0F74-82AF-3C3AE4E3A6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AD88AE-9F3A-8EF8-0FF4-40F0BCCD6F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01279B-E6B9-D41B-4452-C817E2C71C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477442-84F7-F2A8-4856-66B148AC9884}"/>
              </a:ext>
            </a:extLst>
          </p:cNvPr>
          <p:cNvSpPr>
            <a:spLocks noGrp="1"/>
          </p:cNvSpPr>
          <p:nvPr>
            <p:ph type="dt" sz="half" idx="10"/>
          </p:nvPr>
        </p:nvSpPr>
        <p:spPr/>
        <p:txBody>
          <a:bodyPr/>
          <a:lstStyle/>
          <a:p>
            <a:fld id="{C055F4E7-F3BD-1E45-816B-F24D41CEB062}" type="datetimeFigureOut">
              <a:rPr lang="en-US" smtClean="0"/>
              <a:t>9/10/24</a:t>
            </a:fld>
            <a:endParaRPr lang="en-US"/>
          </a:p>
        </p:txBody>
      </p:sp>
      <p:sp>
        <p:nvSpPr>
          <p:cNvPr id="8" name="Footer Placeholder 7">
            <a:extLst>
              <a:ext uri="{FF2B5EF4-FFF2-40B4-BE49-F238E27FC236}">
                <a16:creationId xmlns:a16="http://schemas.microsoft.com/office/drawing/2014/main" id="{83039950-DD15-FE24-2392-E4D9BF64C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E4BADD-E1A5-339F-ADAE-58BC5EB47944}"/>
              </a:ext>
            </a:extLst>
          </p:cNvPr>
          <p:cNvSpPr>
            <a:spLocks noGrp="1"/>
          </p:cNvSpPr>
          <p:nvPr>
            <p:ph type="sldNum" sz="quarter" idx="12"/>
          </p:nvPr>
        </p:nvSpPr>
        <p:spPr/>
        <p:txBody>
          <a:bodyPr/>
          <a:lstStyle/>
          <a:p>
            <a:fld id="{C3F0A079-DFAF-0A4F-8753-E788BA87B89C}" type="slidenum">
              <a:rPr lang="en-US" smtClean="0"/>
              <a:t>‹#›</a:t>
            </a:fld>
            <a:endParaRPr lang="en-US"/>
          </a:p>
        </p:txBody>
      </p:sp>
    </p:spTree>
    <p:extLst>
      <p:ext uri="{BB962C8B-B14F-4D97-AF65-F5344CB8AC3E}">
        <p14:creationId xmlns:p14="http://schemas.microsoft.com/office/powerpoint/2010/main" val="1346038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8C50-4BE0-9608-235B-00B92AEE3C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2A1138-CB7B-7C89-D613-3AEB8F0AA583}"/>
              </a:ext>
            </a:extLst>
          </p:cNvPr>
          <p:cNvSpPr>
            <a:spLocks noGrp="1"/>
          </p:cNvSpPr>
          <p:nvPr>
            <p:ph type="dt" sz="half" idx="10"/>
          </p:nvPr>
        </p:nvSpPr>
        <p:spPr/>
        <p:txBody>
          <a:bodyPr/>
          <a:lstStyle/>
          <a:p>
            <a:fld id="{C055F4E7-F3BD-1E45-816B-F24D41CEB062}" type="datetimeFigureOut">
              <a:rPr lang="en-US" smtClean="0"/>
              <a:t>9/10/24</a:t>
            </a:fld>
            <a:endParaRPr lang="en-US"/>
          </a:p>
        </p:txBody>
      </p:sp>
      <p:sp>
        <p:nvSpPr>
          <p:cNvPr id="4" name="Footer Placeholder 3">
            <a:extLst>
              <a:ext uri="{FF2B5EF4-FFF2-40B4-BE49-F238E27FC236}">
                <a16:creationId xmlns:a16="http://schemas.microsoft.com/office/drawing/2014/main" id="{817AA7FD-F649-48C6-7E0B-5E4784EC8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4B0822-AF1D-91CA-4AE9-8799EF94A402}"/>
              </a:ext>
            </a:extLst>
          </p:cNvPr>
          <p:cNvSpPr>
            <a:spLocks noGrp="1"/>
          </p:cNvSpPr>
          <p:nvPr>
            <p:ph type="sldNum" sz="quarter" idx="12"/>
          </p:nvPr>
        </p:nvSpPr>
        <p:spPr/>
        <p:txBody>
          <a:bodyPr/>
          <a:lstStyle/>
          <a:p>
            <a:fld id="{C3F0A079-DFAF-0A4F-8753-E788BA87B89C}" type="slidenum">
              <a:rPr lang="en-US" smtClean="0"/>
              <a:t>‹#›</a:t>
            </a:fld>
            <a:endParaRPr lang="en-US"/>
          </a:p>
        </p:txBody>
      </p:sp>
    </p:spTree>
    <p:extLst>
      <p:ext uri="{BB962C8B-B14F-4D97-AF65-F5344CB8AC3E}">
        <p14:creationId xmlns:p14="http://schemas.microsoft.com/office/powerpoint/2010/main" val="2516476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39D49E-4CC5-1E59-81D0-8ED7EE58BF2C}"/>
              </a:ext>
            </a:extLst>
          </p:cNvPr>
          <p:cNvSpPr>
            <a:spLocks noGrp="1"/>
          </p:cNvSpPr>
          <p:nvPr>
            <p:ph type="dt" sz="half" idx="10"/>
          </p:nvPr>
        </p:nvSpPr>
        <p:spPr/>
        <p:txBody>
          <a:bodyPr/>
          <a:lstStyle/>
          <a:p>
            <a:fld id="{C055F4E7-F3BD-1E45-816B-F24D41CEB062}" type="datetimeFigureOut">
              <a:rPr lang="en-US" smtClean="0"/>
              <a:t>9/10/24</a:t>
            </a:fld>
            <a:endParaRPr lang="en-US"/>
          </a:p>
        </p:txBody>
      </p:sp>
      <p:sp>
        <p:nvSpPr>
          <p:cNvPr id="3" name="Footer Placeholder 2">
            <a:extLst>
              <a:ext uri="{FF2B5EF4-FFF2-40B4-BE49-F238E27FC236}">
                <a16:creationId xmlns:a16="http://schemas.microsoft.com/office/drawing/2014/main" id="{F48B3E42-1B4B-00DF-92A2-3403D30936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639571-895C-D9CC-21E5-C502EC35DC0D}"/>
              </a:ext>
            </a:extLst>
          </p:cNvPr>
          <p:cNvSpPr>
            <a:spLocks noGrp="1"/>
          </p:cNvSpPr>
          <p:nvPr>
            <p:ph type="sldNum" sz="quarter" idx="12"/>
          </p:nvPr>
        </p:nvSpPr>
        <p:spPr/>
        <p:txBody>
          <a:bodyPr/>
          <a:lstStyle/>
          <a:p>
            <a:fld id="{C3F0A079-DFAF-0A4F-8753-E788BA87B89C}" type="slidenum">
              <a:rPr lang="en-US" smtClean="0"/>
              <a:t>‹#›</a:t>
            </a:fld>
            <a:endParaRPr lang="en-US"/>
          </a:p>
        </p:txBody>
      </p:sp>
    </p:spTree>
    <p:extLst>
      <p:ext uri="{BB962C8B-B14F-4D97-AF65-F5344CB8AC3E}">
        <p14:creationId xmlns:p14="http://schemas.microsoft.com/office/powerpoint/2010/main" val="3333436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DB131-BDC6-8DE8-9595-30D978E947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3B52F1-09F7-F17A-E31F-52BBA763A1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AAB35D-EBC7-99E3-CB64-ABEE0512CC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9262D2-4470-D5B6-307B-7D7818404EB8}"/>
              </a:ext>
            </a:extLst>
          </p:cNvPr>
          <p:cNvSpPr>
            <a:spLocks noGrp="1"/>
          </p:cNvSpPr>
          <p:nvPr>
            <p:ph type="dt" sz="half" idx="10"/>
          </p:nvPr>
        </p:nvSpPr>
        <p:spPr/>
        <p:txBody>
          <a:bodyPr/>
          <a:lstStyle/>
          <a:p>
            <a:fld id="{C055F4E7-F3BD-1E45-816B-F24D41CEB062}" type="datetimeFigureOut">
              <a:rPr lang="en-US" smtClean="0"/>
              <a:t>9/10/24</a:t>
            </a:fld>
            <a:endParaRPr lang="en-US"/>
          </a:p>
        </p:txBody>
      </p:sp>
      <p:sp>
        <p:nvSpPr>
          <p:cNvPr id="6" name="Footer Placeholder 5">
            <a:extLst>
              <a:ext uri="{FF2B5EF4-FFF2-40B4-BE49-F238E27FC236}">
                <a16:creationId xmlns:a16="http://schemas.microsoft.com/office/drawing/2014/main" id="{20084407-C2BF-4A0F-8735-6457A05A4D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9AE89F-BEB9-4449-E0BC-E395F0F64C62}"/>
              </a:ext>
            </a:extLst>
          </p:cNvPr>
          <p:cNvSpPr>
            <a:spLocks noGrp="1"/>
          </p:cNvSpPr>
          <p:nvPr>
            <p:ph type="sldNum" sz="quarter" idx="12"/>
          </p:nvPr>
        </p:nvSpPr>
        <p:spPr/>
        <p:txBody>
          <a:bodyPr/>
          <a:lstStyle/>
          <a:p>
            <a:fld id="{C3F0A079-DFAF-0A4F-8753-E788BA87B89C}" type="slidenum">
              <a:rPr lang="en-US" smtClean="0"/>
              <a:t>‹#›</a:t>
            </a:fld>
            <a:endParaRPr lang="en-US"/>
          </a:p>
        </p:txBody>
      </p:sp>
    </p:spTree>
    <p:extLst>
      <p:ext uri="{BB962C8B-B14F-4D97-AF65-F5344CB8AC3E}">
        <p14:creationId xmlns:p14="http://schemas.microsoft.com/office/powerpoint/2010/main" val="3574701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03E8-6FA2-8B7B-168D-31C4E53DC6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B5FD69-08DB-F22C-A7A1-3886F03E2C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4B9E8C-585E-B018-D384-8CFEB4B027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9B90AA-8C13-F5E3-D231-EA6F3EF5A146}"/>
              </a:ext>
            </a:extLst>
          </p:cNvPr>
          <p:cNvSpPr>
            <a:spLocks noGrp="1"/>
          </p:cNvSpPr>
          <p:nvPr>
            <p:ph type="dt" sz="half" idx="10"/>
          </p:nvPr>
        </p:nvSpPr>
        <p:spPr/>
        <p:txBody>
          <a:bodyPr/>
          <a:lstStyle/>
          <a:p>
            <a:fld id="{C055F4E7-F3BD-1E45-816B-F24D41CEB062}" type="datetimeFigureOut">
              <a:rPr lang="en-US" smtClean="0"/>
              <a:t>9/10/24</a:t>
            </a:fld>
            <a:endParaRPr lang="en-US"/>
          </a:p>
        </p:txBody>
      </p:sp>
      <p:sp>
        <p:nvSpPr>
          <p:cNvPr id="6" name="Footer Placeholder 5">
            <a:extLst>
              <a:ext uri="{FF2B5EF4-FFF2-40B4-BE49-F238E27FC236}">
                <a16:creationId xmlns:a16="http://schemas.microsoft.com/office/drawing/2014/main" id="{E5C15DE8-986E-F110-E0AF-4231339C47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2C36B-F25F-2736-B6FA-590EC1CE2FDC}"/>
              </a:ext>
            </a:extLst>
          </p:cNvPr>
          <p:cNvSpPr>
            <a:spLocks noGrp="1"/>
          </p:cNvSpPr>
          <p:nvPr>
            <p:ph type="sldNum" sz="quarter" idx="12"/>
          </p:nvPr>
        </p:nvSpPr>
        <p:spPr/>
        <p:txBody>
          <a:bodyPr/>
          <a:lstStyle/>
          <a:p>
            <a:fld id="{C3F0A079-DFAF-0A4F-8753-E788BA87B89C}" type="slidenum">
              <a:rPr lang="en-US" smtClean="0"/>
              <a:t>‹#›</a:t>
            </a:fld>
            <a:endParaRPr lang="en-US"/>
          </a:p>
        </p:txBody>
      </p:sp>
    </p:spTree>
    <p:extLst>
      <p:ext uri="{BB962C8B-B14F-4D97-AF65-F5344CB8AC3E}">
        <p14:creationId xmlns:p14="http://schemas.microsoft.com/office/powerpoint/2010/main" val="2409260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115282-50AB-B62C-6562-930F5A9F40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907F3B-97A2-F03A-F16F-0A67469852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FBCFF-2E60-9A62-84A7-7DB353D46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55F4E7-F3BD-1E45-816B-F24D41CEB062}" type="datetimeFigureOut">
              <a:rPr lang="en-US" smtClean="0"/>
              <a:t>9/10/24</a:t>
            </a:fld>
            <a:endParaRPr lang="en-US"/>
          </a:p>
        </p:txBody>
      </p:sp>
      <p:sp>
        <p:nvSpPr>
          <p:cNvPr id="5" name="Footer Placeholder 4">
            <a:extLst>
              <a:ext uri="{FF2B5EF4-FFF2-40B4-BE49-F238E27FC236}">
                <a16:creationId xmlns:a16="http://schemas.microsoft.com/office/drawing/2014/main" id="{E8DC7C18-C51C-15A1-BD1E-D27D475D19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D664985-DF3C-1813-719F-2D5CECC92C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3F0A079-DFAF-0A4F-8753-E788BA87B89C}" type="slidenum">
              <a:rPr lang="en-US" smtClean="0"/>
              <a:t>‹#›</a:t>
            </a:fld>
            <a:endParaRPr lang="en-US"/>
          </a:p>
        </p:txBody>
      </p:sp>
    </p:spTree>
    <p:extLst>
      <p:ext uri="{BB962C8B-B14F-4D97-AF65-F5344CB8AC3E}">
        <p14:creationId xmlns:p14="http://schemas.microsoft.com/office/powerpoint/2010/main" val="19551356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17.png"/><Relationship Id="rId12"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4.png"/><Relationship Id="rId5" Type="http://schemas.openxmlformats.org/officeDocument/2006/relationships/image" Target="../media/image12.png"/><Relationship Id="rId1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22.png"/><Relationship Id="rId1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17.png"/><Relationship Id="rId12"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4.png"/><Relationship Id="rId5" Type="http://schemas.openxmlformats.org/officeDocument/2006/relationships/image" Target="../media/image12.png"/><Relationship Id="rId1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22.png"/><Relationship Id="rId1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rvard School of Public Health Launches Mindfulness Center Through $25M  Gift | News | The Harvard Crimson">
            <a:extLst>
              <a:ext uri="{FF2B5EF4-FFF2-40B4-BE49-F238E27FC236}">
                <a16:creationId xmlns:a16="http://schemas.microsoft.com/office/drawing/2014/main" id="{EECD322B-9FD8-1400-674F-EE8367F7BC6C}"/>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 b="-5766"/>
          <a:stretch/>
        </p:blipFill>
        <p:spPr bwMode="auto">
          <a:xfrm>
            <a:off x="0" y="0"/>
            <a:ext cx="12192000" cy="72534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BB11AD8-ED2A-7FC2-106B-54EAF785B1A2}"/>
              </a:ext>
            </a:extLst>
          </p:cNvPr>
          <p:cNvSpPr>
            <a:spLocks noGrp="1"/>
          </p:cNvSpPr>
          <p:nvPr>
            <p:ph type="ctrTitle"/>
          </p:nvPr>
        </p:nvSpPr>
        <p:spPr>
          <a:xfrm>
            <a:off x="999867" y="1041400"/>
            <a:ext cx="10192265" cy="2387600"/>
          </a:xfrm>
        </p:spPr>
        <p:txBody>
          <a:bodyPr>
            <a:normAutofit/>
          </a:bodyPr>
          <a:lstStyle/>
          <a:p>
            <a:r>
              <a:rPr lang="en-US" sz="3400" b="1" dirty="0">
                <a:latin typeface="Calibri" panose="020F0502020204030204" pitchFamily="34" charset="0"/>
                <a:cs typeface="Calibri" panose="020F0502020204030204" pitchFamily="34" charset="0"/>
              </a:rPr>
              <a:t>Development of a highly sensitive multiplex PCR assay for </a:t>
            </a:r>
            <a:r>
              <a:rPr lang="en-US" sz="3400" b="1" i="1" dirty="0">
                <a:latin typeface="Calibri" panose="020F0502020204030204" pitchFamily="34" charset="0"/>
                <a:cs typeface="Calibri" panose="020F0502020204030204" pitchFamily="34" charset="0"/>
              </a:rPr>
              <a:t>Plasmodium vivax</a:t>
            </a:r>
          </a:p>
        </p:txBody>
      </p:sp>
      <p:sp>
        <p:nvSpPr>
          <p:cNvPr id="3" name="Subtitle 2">
            <a:extLst>
              <a:ext uri="{FF2B5EF4-FFF2-40B4-BE49-F238E27FC236}">
                <a16:creationId xmlns:a16="http://schemas.microsoft.com/office/drawing/2014/main" id="{6E35B5ED-1BAE-D452-6F29-C2716BAA94AF}"/>
              </a:ext>
            </a:extLst>
          </p:cNvPr>
          <p:cNvSpPr>
            <a:spLocks noGrp="1"/>
          </p:cNvSpPr>
          <p:nvPr>
            <p:ph type="subTitle" idx="1"/>
          </p:nvPr>
        </p:nvSpPr>
        <p:spPr/>
        <p:txBody>
          <a:bodyPr>
            <a:normAutofit/>
          </a:bodyPr>
          <a:lstStyle/>
          <a:p>
            <a:pPr algn="r"/>
            <a:r>
              <a:rPr lang="en-US" i="1" dirty="0">
                <a:latin typeface="Calibri" panose="020F0502020204030204" pitchFamily="34" charset="0"/>
                <a:cs typeface="Calibri" panose="020F0502020204030204" pitchFamily="34" charset="0"/>
              </a:rPr>
              <a:t>Chloe M. Hasund</a:t>
            </a:r>
          </a:p>
          <a:p>
            <a:pPr algn="r"/>
            <a:endParaRPr lang="en-US" sz="2000" dirty="0">
              <a:latin typeface="Calibri" panose="020F0502020204030204" pitchFamily="34" charset="0"/>
              <a:cs typeface="Calibri" panose="020F0502020204030204" pitchFamily="34" charset="0"/>
            </a:endParaRPr>
          </a:p>
          <a:p>
            <a:pPr algn="r"/>
            <a:r>
              <a:rPr lang="en-US" sz="2000" dirty="0">
                <a:latin typeface="Calibri" panose="020F0502020204030204" pitchFamily="34" charset="0"/>
                <a:cs typeface="Calibri" panose="020F0502020204030204" pitchFamily="34" charset="0"/>
              </a:rPr>
              <a:t>9/6/2024 </a:t>
            </a:r>
            <a:r>
              <a:rPr lang="en-US" sz="2000" dirty="0" err="1">
                <a:latin typeface="Calibri" panose="020F0502020204030204" pitchFamily="34" charset="0"/>
                <a:cs typeface="Calibri" panose="020F0502020204030204" pitchFamily="34" charset="0"/>
              </a:rPr>
              <a:t>Neafsey</a:t>
            </a:r>
            <a:r>
              <a:rPr lang="en-US" sz="2000" dirty="0">
                <a:latin typeface="Calibri" panose="020F0502020204030204" pitchFamily="34" charset="0"/>
                <a:cs typeface="Calibri" panose="020F0502020204030204" pitchFamily="34" charset="0"/>
              </a:rPr>
              <a:t> Lab Meeting</a:t>
            </a:r>
          </a:p>
        </p:txBody>
      </p:sp>
      <p:pic>
        <p:nvPicPr>
          <p:cNvPr id="1030" name="Picture 6" descr="Events | Department of Environmental Health | Harvard T.H. Chan School of Public  Health">
            <a:extLst>
              <a:ext uri="{FF2B5EF4-FFF2-40B4-BE49-F238E27FC236}">
                <a16:creationId xmlns:a16="http://schemas.microsoft.com/office/drawing/2014/main" id="{9DDBB2F3-DA6B-78E4-52B5-2798FF48D0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97" y="6225276"/>
            <a:ext cx="3410466" cy="620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14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10D8-0867-AD85-3086-BE123EFA8886}"/>
              </a:ext>
            </a:extLst>
          </p:cNvPr>
          <p:cNvSpPr>
            <a:spLocks noGrp="1"/>
          </p:cNvSpPr>
          <p:nvPr>
            <p:ph type="title"/>
          </p:nvPr>
        </p:nvSpPr>
        <p:spPr>
          <a:xfrm>
            <a:off x="318452" y="94616"/>
            <a:ext cx="11398931" cy="939115"/>
          </a:xfrm>
        </p:spPr>
        <p:txBody>
          <a:bodyPr>
            <a:normAutofit/>
          </a:bodyPr>
          <a:lstStyle/>
          <a:p>
            <a:pPr algn="ctr"/>
            <a:r>
              <a:rPr lang="en-US" sz="2800" b="1" dirty="0">
                <a:latin typeface="Calibri" panose="020F0502020204030204" pitchFamily="34" charset="0"/>
                <a:cs typeface="Calibri" panose="020F0502020204030204" pitchFamily="34" charset="0"/>
              </a:rPr>
              <a:t>Summary of GT8seq workflow</a:t>
            </a:r>
          </a:p>
        </p:txBody>
      </p:sp>
      <p:sp>
        <p:nvSpPr>
          <p:cNvPr id="3" name="Rectangle 2">
            <a:extLst>
              <a:ext uri="{FF2B5EF4-FFF2-40B4-BE49-F238E27FC236}">
                <a16:creationId xmlns:a16="http://schemas.microsoft.com/office/drawing/2014/main" id="{DB30BEDC-F391-467B-3233-1D759A5773A5}"/>
              </a:ext>
            </a:extLst>
          </p:cNvPr>
          <p:cNvSpPr/>
          <p:nvPr/>
        </p:nvSpPr>
        <p:spPr>
          <a:xfrm>
            <a:off x="0" y="1037967"/>
            <a:ext cx="12192000" cy="49427"/>
          </a:xfrm>
          <a:prstGeom prst="rect">
            <a:avLst/>
          </a:prstGeom>
          <a:solidFill>
            <a:srgbClr val="750004"/>
          </a:solidFill>
          <a:ln>
            <a:solidFill>
              <a:srgbClr val="75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iagram of a diagram&#10;&#10;Description automatically generated">
            <a:extLst>
              <a:ext uri="{FF2B5EF4-FFF2-40B4-BE49-F238E27FC236}">
                <a16:creationId xmlns:a16="http://schemas.microsoft.com/office/drawing/2014/main" id="{B0FCD229-94AB-8F8F-5EF3-0D7D28055C04}"/>
              </a:ext>
            </a:extLst>
          </p:cNvPr>
          <p:cNvPicPr>
            <a:picLocks noChangeAspect="1"/>
          </p:cNvPicPr>
          <p:nvPr/>
        </p:nvPicPr>
        <p:blipFill>
          <a:blip r:embed="rId3">
            <a:alphaModFix amt="35000"/>
          </a:blip>
          <a:srcRect r="36779"/>
          <a:stretch/>
        </p:blipFill>
        <p:spPr>
          <a:xfrm>
            <a:off x="8914" y="1397479"/>
            <a:ext cx="2031791" cy="2142517"/>
          </a:xfrm>
          <a:prstGeom prst="rect">
            <a:avLst/>
          </a:prstGeom>
        </p:spPr>
      </p:pic>
      <p:pic>
        <p:nvPicPr>
          <p:cNvPr id="14" name="Picture 13" descr="A white rectangular object with a grey handle&#10;&#10;Description automatically generated">
            <a:extLst>
              <a:ext uri="{FF2B5EF4-FFF2-40B4-BE49-F238E27FC236}">
                <a16:creationId xmlns:a16="http://schemas.microsoft.com/office/drawing/2014/main" id="{1CFC53F4-1D2B-C833-9E45-3FBBF6E4997E}"/>
              </a:ext>
            </a:extLst>
          </p:cNvPr>
          <p:cNvPicPr>
            <a:picLocks noChangeAspect="1"/>
          </p:cNvPicPr>
          <p:nvPr/>
        </p:nvPicPr>
        <p:blipFill>
          <a:blip r:embed="rId4">
            <a:alphaModFix/>
          </a:blip>
          <a:stretch>
            <a:fillRect/>
          </a:stretch>
        </p:blipFill>
        <p:spPr>
          <a:xfrm>
            <a:off x="6990140" y="1470621"/>
            <a:ext cx="1841500" cy="2095500"/>
          </a:xfrm>
          <a:prstGeom prst="rect">
            <a:avLst/>
          </a:prstGeom>
        </p:spPr>
      </p:pic>
      <p:pic>
        <p:nvPicPr>
          <p:cNvPr id="18" name="Picture 17" descr="A screenshot of a document&#10;&#10;Description automatically generated">
            <a:extLst>
              <a:ext uri="{FF2B5EF4-FFF2-40B4-BE49-F238E27FC236}">
                <a16:creationId xmlns:a16="http://schemas.microsoft.com/office/drawing/2014/main" id="{6BE3F557-F143-9D3A-7F29-55BFA947C5E7}"/>
              </a:ext>
            </a:extLst>
          </p:cNvPr>
          <p:cNvPicPr>
            <a:picLocks noChangeAspect="1"/>
          </p:cNvPicPr>
          <p:nvPr/>
        </p:nvPicPr>
        <p:blipFill>
          <a:blip r:embed="rId5">
            <a:alphaModFix/>
          </a:blip>
          <a:stretch>
            <a:fillRect/>
          </a:stretch>
        </p:blipFill>
        <p:spPr>
          <a:xfrm>
            <a:off x="5366275" y="1501023"/>
            <a:ext cx="1516283" cy="1962248"/>
          </a:xfrm>
          <a:prstGeom prst="rect">
            <a:avLst/>
          </a:prstGeom>
        </p:spPr>
      </p:pic>
      <p:pic>
        <p:nvPicPr>
          <p:cNvPr id="42" name="Picture 41" descr="A transparent rectangular object with a red and black pin&#10;&#10;Description automatically generated">
            <a:extLst>
              <a:ext uri="{FF2B5EF4-FFF2-40B4-BE49-F238E27FC236}">
                <a16:creationId xmlns:a16="http://schemas.microsoft.com/office/drawing/2014/main" id="{26539EE5-A3A7-6F30-0468-A17C92A1967E}"/>
              </a:ext>
            </a:extLst>
          </p:cNvPr>
          <p:cNvPicPr>
            <a:picLocks noChangeAspect="1"/>
          </p:cNvPicPr>
          <p:nvPr/>
        </p:nvPicPr>
        <p:blipFill>
          <a:blip r:embed="rId6">
            <a:alphaModFix amt="35000"/>
          </a:blip>
          <a:stretch>
            <a:fillRect/>
          </a:stretch>
        </p:blipFill>
        <p:spPr>
          <a:xfrm>
            <a:off x="2094418" y="1467144"/>
            <a:ext cx="1361145" cy="1043735"/>
          </a:xfrm>
          <a:prstGeom prst="rect">
            <a:avLst/>
          </a:prstGeom>
        </p:spPr>
      </p:pic>
      <p:pic>
        <p:nvPicPr>
          <p:cNvPr id="12" name="Picture 11" descr="A white square object with a blue screen&#10;&#10;Description automatically generated">
            <a:extLst>
              <a:ext uri="{FF2B5EF4-FFF2-40B4-BE49-F238E27FC236}">
                <a16:creationId xmlns:a16="http://schemas.microsoft.com/office/drawing/2014/main" id="{20D0D6D2-C041-7F9C-04EB-77B44AF678AE}"/>
              </a:ext>
            </a:extLst>
          </p:cNvPr>
          <p:cNvPicPr>
            <a:picLocks noChangeAspect="1"/>
          </p:cNvPicPr>
          <p:nvPr/>
        </p:nvPicPr>
        <p:blipFill>
          <a:blip r:embed="rId7">
            <a:alphaModFix amt="35000"/>
          </a:blip>
          <a:stretch>
            <a:fillRect/>
          </a:stretch>
        </p:blipFill>
        <p:spPr>
          <a:xfrm>
            <a:off x="2968623" y="2141719"/>
            <a:ext cx="1608247" cy="1716575"/>
          </a:xfrm>
          <a:prstGeom prst="rect">
            <a:avLst/>
          </a:prstGeom>
        </p:spPr>
      </p:pic>
      <p:sp>
        <p:nvSpPr>
          <p:cNvPr id="44" name="TextBox 43">
            <a:extLst>
              <a:ext uri="{FF2B5EF4-FFF2-40B4-BE49-F238E27FC236}">
                <a16:creationId xmlns:a16="http://schemas.microsoft.com/office/drawing/2014/main" id="{FF660EB8-1102-B0DA-2322-3E466E7E40B5}"/>
              </a:ext>
            </a:extLst>
          </p:cNvPr>
          <p:cNvSpPr txBox="1"/>
          <p:nvPr/>
        </p:nvSpPr>
        <p:spPr>
          <a:xfrm>
            <a:off x="258704" y="1164223"/>
            <a:ext cx="1753780"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1. </a:t>
            </a:r>
            <a:r>
              <a:rPr lang="en-US" sz="1600" dirty="0" err="1">
                <a:latin typeface="Calibri" panose="020F0502020204030204" pitchFamily="34" charset="0"/>
                <a:cs typeface="Calibri" panose="020F0502020204030204" pitchFamily="34" charset="0"/>
              </a:rPr>
              <a:t>sWGA</a:t>
            </a:r>
            <a:endParaRPr lang="en-US" sz="1600" dirty="0">
              <a:latin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DEE9F1EF-9B15-F774-BF89-453DAF92895D}"/>
              </a:ext>
            </a:extLst>
          </p:cNvPr>
          <p:cNvSpPr txBox="1"/>
          <p:nvPr/>
        </p:nvSpPr>
        <p:spPr>
          <a:xfrm>
            <a:off x="2231989" y="1174757"/>
            <a:ext cx="2129453" cy="584775"/>
          </a:xfrm>
          <a:prstGeom prst="rect">
            <a:avLst/>
          </a:prstGeom>
          <a:noFill/>
        </p:spPr>
        <p:txBody>
          <a:bodyPr wrap="square" rtlCol="0">
            <a:spAutoFit/>
          </a:bodyPr>
          <a:lstStyle/>
          <a:p>
            <a:pPr algn="r"/>
            <a:r>
              <a:rPr lang="en-US" sz="1600" dirty="0">
                <a:latin typeface="Calibri" panose="020F0502020204030204" pitchFamily="34" charset="0"/>
                <a:cs typeface="Calibri" panose="020F0502020204030204" pitchFamily="34" charset="0"/>
              </a:rPr>
              <a:t>2. Gel electrophoresis and qPCR</a:t>
            </a:r>
          </a:p>
        </p:txBody>
      </p:sp>
      <p:sp>
        <p:nvSpPr>
          <p:cNvPr id="52" name="TextBox 51">
            <a:extLst>
              <a:ext uri="{FF2B5EF4-FFF2-40B4-BE49-F238E27FC236}">
                <a16:creationId xmlns:a16="http://schemas.microsoft.com/office/drawing/2014/main" id="{FD481A56-6CB9-FDA9-9325-BA972C76BBF5}"/>
              </a:ext>
            </a:extLst>
          </p:cNvPr>
          <p:cNvSpPr txBox="1"/>
          <p:nvPr/>
        </p:nvSpPr>
        <p:spPr>
          <a:xfrm>
            <a:off x="5940736" y="1132067"/>
            <a:ext cx="2129453"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3. </a:t>
            </a:r>
            <a:r>
              <a:rPr lang="en-US" sz="1600" dirty="0" err="1">
                <a:latin typeface="Calibri" panose="020F0502020204030204" pitchFamily="34" charset="0"/>
                <a:cs typeface="Calibri" panose="020F0502020204030204" pitchFamily="34" charset="0"/>
              </a:rPr>
              <a:t>BioAnalyzer</a:t>
            </a:r>
            <a:endParaRPr lang="en-US" sz="1600" dirty="0">
              <a:latin typeface="Calibri" panose="020F0502020204030204" pitchFamily="34" charset="0"/>
              <a:cs typeface="Calibri" panose="020F0502020204030204" pitchFamily="34" charset="0"/>
            </a:endParaRPr>
          </a:p>
        </p:txBody>
      </p:sp>
      <p:cxnSp>
        <p:nvCxnSpPr>
          <p:cNvPr id="3090" name="Curved Connector 3089">
            <a:extLst>
              <a:ext uri="{FF2B5EF4-FFF2-40B4-BE49-F238E27FC236}">
                <a16:creationId xmlns:a16="http://schemas.microsoft.com/office/drawing/2014/main" id="{8FD89D67-A39E-B54D-801A-AF632BE215A9}"/>
              </a:ext>
            </a:extLst>
          </p:cNvPr>
          <p:cNvCxnSpPr>
            <a:stCxn id="45" idx="3"/>
            <a:endCxn id="18" idx="1"/>
          </p:cNvCxnSpPr>
          <p:nvPr/>
        </p:nvCxnSpPr>
        <p:spPr>
          <a:xfrm>
            <a:off x="4361442" y="1467145"/>
            <a:ext cx="1004833" cy="1015002"/>
          </a:xfrm>
          <a:prstGeom prst="curvedConnector3">
            <a:avLst/>
          </a:prstGeom>
          <a:ln>
            <a:solidFill>
              <a:srgbClr val="750002"/>
            </a:solidFill>
            <a:tailEnd type="triangle"/>
          </a:ln>
        </p:spPr>
        <p:style>
          <a:lnRef idx="2">
            <a:schemeClr val="accent1"/>
          </a:lnRef>
          <a:fillRef idx="0">
            <a:schemeClr val="accent1"/>
          </a:fillRef>
          <a:effectRef idx="1">
            <a:schemeClr val="accent1"/>
          </a:effectRef>
          <a:fontRef idx="minor">
            <a:schemeClr val="tx1"/>
          </a:fontRef>
        </p:style>
      </p:cxnSp>
      <p:cxnSp>
        <p:nvCxnSpPr>
          <p:cNvPr id="3094" name="Straight Arrow Connector 3093">
            <a:extLst>
              <a:ext uri="{FF2B5EF4-FFF2-40B4-BE49-F238E27FC236}">
                <a16:creationId xmlns:a16="http://schemas.microsoft.com/office/drawing/2014/main" id="{5A98EF84-5A21-A107-DB87-CDAC7A74A35D}"/>
              </a:ext>
            </a:extLst>
          </p:cNvPr>
          <p:cNvCxnSpPr/>
          <p:nvPr/>
        </p:nvCxnSpPr>
        <p:spPr>
          <a:xfrm>
            <a:off x="1539705" y="1392388"/>
            <a:ext cx="527607" cy="0"/>
          </a:xfrm>
          <a:prstGeom prst="straightConnector1">
            <a:avLst/>
          </a:prstGeom>
          <a:ln>
            <a:solidFill>
              <a:srgbClr val="75000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1396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10D8-0867-AD85-3086-BE123EFA8886}"/>
              </a:ext>
            </a:extLst>
          </p:cNvPr>
          <p:cNvSpPr>
            <a:spLocks noGrp="1"/>
          </p:cNvSpPr>
          <p:nvPr>
            <p:ph type="title"/>
          </p:nvPr>
        </p:nvSpPr>
        <p:spPr>
          <a:xfrm>
            <a:off x="261257" y="109091"/>
            <a:ext cx="11549743" cy="939115"/>
          </a:xfrm>
        </p:spPr>
        <p:txBody>
          <a:bodyPr>
            <a:normAutofit/>
          </a:bodyPr>
          <a:lstStyle/>
          <a:p>
            <a:pPr algn="ctr"/>
            <a:r>
              <a:rPr lang="en-US" sz="2800" b="1" dirty="0">
                <a:latin typeface="Calibri" panose="020F0502020204030204" pitchFamily="34" charset="0"/>
                <a:cs typeface="Calibri" panose="020F0502020204030204" pitchFamily="34" charset="0"/>
              </a:rPr>
              <a:t>Multiplexes were designed based on the individual performance of primers at different dilutions </a:t>
            </a:r>
          </a:p>
        </p:txBody>
      </p:sp>
      <p:sp>
        <p:nvSpPr>
          <p:cNvPr id="3" name="Rectangle 2">
            <a:extLst>
              <a:ext uri="{FF2B5EF4-FFF2-40B4-BE49-F238E27FC236}">
                <a16:creationId xmlns:a16="http://schemas.microsoft.com/office/drawing/2014/main" id="{DB30BEDC-F391-467B-3233-1D759A5773A5}"/>
              </a:ext>
            </a:extLst>
          </p:cNvPr>
          <p:cNvSpPr/>
          <p:nvPr/>
        </p:nvSpPr>
        <p:spPr>
          <a:xfrm>
            <a:off x="0" y="1087395"/>
            <a:ext cx="12192000" cy="49427"/>
          </a:xfrm>
          <a:prstGeom prst="rect">
            <a:avLst/>
          </a:prstGeom>
          <a:solidFill>
            <a:srgbClr val="750004"/>
          </a:solidFill>
          <a:ln>
            <a:solidFill>
              <a:srgbClr val="75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26BBAA-A7C0-5AFB-00AA-0D721E4ECED3}"/>
              </a:ext>
            </a:extLst>
          </p:cNvPr>
          <p:cNvSpPr txBox="1"/>
          <p:nvPr/>
        </p:nvSpPr>
        <p:spPr>
          <a:xfrm>
            <a:off x="261257" y="1312488"/>
            <a:ext cx="5792866" cy="369332"/>
          </a:xfrm>
          <a:prstGeom prst="rect">
            <a:avLst/>
          </a:prstGeom>
          <a:noFill/>
        </p:spPr>
        <p:txBody>
          <a:bodyPr wrap="square" rtlCol="0">
            <a:spAutoFit/>
          </a:bodyPr>
          <a:lstStyle/>
          <a:p>
            <a:pPr algn="ctr"/>
            <a:r>
              <a:rPr lang="en-US" b="1" dirty="0">
                <a:latin typeface="Calibri" panose="020F0502020204030204" pitchFamily="34" charset="0"/>
                <a:cs typeface="Calibri" panose="020F0502020204030204" pitchFamily="34" charset="0"/>
              </a:rPr>
              <a:t>1:100 or 60p/</a:t>
            </a:r>
            <a:r>
              <a:rPr lang="en-US" b="1" dirty="0" err="1">
                <a:latin typeface="Calibri" panose="020F0502020204030204" pitchFamily="34" charset="0"/>
                <a:cs typeface="Calibri" panose="020F0502020204030204" pitchFamily="34" charset="0"/>
              </a:rPr>
              <a:t>uL</a:t>
            </a:r>
            <a:endParaRPr lang="en-US" b="1"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38A6B79A-672C-2071-4D95-BB8EB4743A4F}"/>
              </a:ext>
            </a:extLst>
          </p:cNvPr>
          <p:cNvSpPr txBox="1"/>
          <p:nvPr/>
        </p:nvSpPr>
        <p:spPr>
          <a:xfrm>
            <a:off x="6137876" y="1312488"/>
            <a:ext cx="5792866" cy="369332"/>
          </a:xfrm>
          <a:prstGeom prst="rect">
            <a:avLst/>
          </a:prstGeom>
          <a:noFill/>
        </p:spPr>
        <p:txBody>
          <a:bodyPr wrap="square" rtlCol="0">
            <a:spAutoFit/>
          </a:bodyPr>
          <a:lstStyle/>
          <a:p>
            <a:pPr algn="ctr"/>
            <a:r>
              <a:rPr lang="en-US" b="1" dirty="0">
                <a:latin typeface="Calibri" panose="020F0502020204030204" pitchFamily="34" charset="0"/>
                <a:cs typeface="Calibri" panose="020F0502020204030204" pitchFamily="34" charset="0"/>
              </a:rPr>
              <a:t>1:10000 or 0.6p/</a:t>
            </a:r>
            <a:r>
              <a:rPr lang="en-US" b="1" dirty="0" err="1">
                <a:latin typeface="Calibri" panose="020F0502020204030204" pitchFamily="34" charset="0"/>
                <a:cs typeface="Calibri" panose="020F0502020204030204" pitchFamily="34" charset="0"/>
              </a:rPr>
              <a:t>uL</a:t>
            </a:r>
            <a:endParaRPr lang="en-US" b="1" dirty="0">
              <a:latin typeface="Calibri" panose="020F0502020204030204" pitchFamily="34" charset="0"/>
              <a:cs typeface="Calibri" panose="020F0502020204030204" pitchFamily="34" charset="0"/>
            </a:endParaRPr>
          </a:p>
        </p:txBody>
      </p:sp>
      <p:pic>
        <p:nvPicPr>
          <p:cNvPr id="21" name="Picture 20" descr="A screenshot of a document&#10;&#10;Description automatically generated">
            <a:extLst>
              <a:ext uri="{FF2B5EF4-FFF2-40B4-BE49-F238E27FC236}">
                <a16:creationId xmlns:a16="http://schemas.microsoft.com/office/drawing/2014/main" id="{974F101B-64FC-0B05-D7D2-5E1385C672C4}"/>
              </a:ext>
            </a:extLst>
          </p:cNvPr>
          <p:cNvPicPr>
            <a:picLocks noChangeAspect="1"/>
          </p:cNvPicPr>
          <p:nvPr/>
        </p:nvPicPr>
        <p:blipFill>
          <a:blip r:embed="rId3"/>
          <a:srcRect l="4226" t="42037" r="3508" b="7943"/>
          <a:stretch/>
        </p:blipFill>
        <p:spPr>
          <a:xfrm>
            <a:off x="-1" y="1853098"/>
            <a:ext cx="6096001" cy="4276830"/>
          </a:xfrm>
          <a:prstGeom prst="rect">
            <a:avLst/>
          </a:prstGeom>
        </p:spPr>
      </p:pic>
      <p:pic>
        <p:nvPicPr>
          <p:cNvPr id="23" name="Picture 22" descr="A screenshot of a document&#10;&#10;Description automatically generated">
            <a:extLst>
              <a:ext uri="{FF2B5EF4-FFF2-40B4-BE49-F238E27FC236}">
                <a16:creationId xmlns:a16="http://schemas.microsoft.com/office/drawing/2014/main" id="{A22C3301-4446-2499-A28E-565D0E8ABA77}"/>
              </a:ext>
            </a:extLst>
          </p:cNvPr>
          <p:cNvPicPr>
            <a:picLocks noChangeAspect="1"/>
          </p:cNvPicPr>
          <p:nvPr/>
        </p:nvPicPr>
        <p:blipFill>
          <a:blip r:embed="rId4"/>
          <a:srcRect l="3987" t="41852" r="3508" b="8128"/>
          <a:stretch/>
        </p:blipFill>
        <p:spPr>
          <a:xfrm>
            <a:off x="6054123" y="1853099"/>
            <a:ext cx="6069847" cy="4247448"/>
          </a:xfrm>
          <a:prstGeom prst="rect">
            <a:avLst/>
          </a:prstGeom>
        </p:spPr>
      </p:pic>
      <p:sp>
        <p:nvSpPr>
          <p:cNvPr id="24" name="Rectangle 23">
            <a:extLst>
              <a:ext uri="{FF2B5EF4-FFF2-40B4-BE49-F238E27FC236}">
                <a16:creationId xmlns:a16="http://schemas.microsoft.com/office/drawing/2014/main" id="{8DC27407-D430-8D28-DB86-0D6C585AE3DC}"/>
              </a:ext>
            </a:extLst>
          </p:cNvPr>
          <p:cNvSpPr/>
          <p:nvPr/>
        </p:nvSpPr>
        <p:spPr>
          <a:xfrm>
            <a:off x="0" y="5113087"/>
            <a:ext cx="2186202" cy="1475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FB60E30-D721-D413-33F2-E6FB9035750F}"/>
              </a:ext>
            </a:extLst>
          </p:cNvPr>
          <p:cNvSpPr txBox="1"/>
          <p:nvPr/>
        </p:nvSpPr>
        <p:spPr>
          <a:xfrm>
            <a:off x="442482" y="5088718"/>
            <a:ext cx="1548029" cy="215444"/>
          </a:xfrm>
          <a:prstGeom prst="rect">
            <a:avLst/>
          </a:prstGeom>
          <a:noFill/>
        </p:spPr>
        <p:txBody>
          <a:bodyPr wrap="square" rtlCol="0">
            <a:spAutoFit/>
          </a:bodyPr>
          <a:lstStyle/>
          <a:p>
            <a:r>
              <a:rPr lang="en-US" sz="800" b="1" dirty="0">
                <a:latin typeface="Arial" panose="020B0604020202020204" pitchFamily="34" charset="0"/>
                <a:cs typeface="Arial" panose="020B0604020202020204" pitchFamily="34" charset="0"/>
              </a:rPr>
              <a:t>60 p/µL Pool of 8 Primers</a:t>
            </a:r>
          </a:p>
        </p:txBody>
      </p:sp>
      <p:sp>
        <p:nvSpPr>
          <p:cNvPr id="26" name="Donut 25">
            <a:extLst>
              <a:ext uri="{FF2B5EF4-FFF2-40B4-BE49-F238E27FC236}">
                <a16:creationId xmlns:a16="http://schemas.microsoft.com/office/drawing/2014/main" id="{2FBE946F-7A48-8654-426D-B3C0DA9911A1}"/>
              </a:ext>
            </a:extLst>
          </p:cNvPr>
          <p:cNvSpPr/>
          <p:nvPr/>
        </p:nvSpPr>
        <p:spPr>
          <a:xfrm>
            <a:off x="2534777" y="3173506"/>
            <a:ext cx="336172" cy="584946"/>
          </a:xfrm>
          <a:prstGeom prst="donut">
            <a:avLst>
              <a:gd name="adj" fmla="val 4252"/>
            </a:avLst>
          </a:prstGeom>
          <a:solidFill>
            <a:srgbClr val="750002"/>
          </a:solidFill>
          <a:ln>
            <a:solidFill>
              <a:srgbClr val="750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Donut 26">
            <a:extLst>
              <a:ext uri="{FF2B5EF4-FFF2-40B4-BE49-F238E27FC236}">
                <a16:creationId xmlns:a16="http://schemas.microsoft.com/office/drawing/2014/main" id="{AC0C568B-3346-DA7B-AF20-F8F5319222DA}"/>
              </a:ext>
            </a:extLst>
          </p:cNvPr>
          <p:cNvSpPr/>
          <p:nvPr/>
        </p:nvSpPr>
        <p:spPr>
          <a:xfrm>
            <a:off x="8588901" y="3325090"/>
            <a:ext cx="336172" cy="433361"/>
          </a:xfrm>
          <a:prstGeom prst="donut">
            <a:avLst>
              <a:gd name="adj" fmla="val 4252"/>
            </a:avLst>
          </a:prstGeom>
          <a:solidFill>
            <a:srgbClr val="750002"/>
          </a:solidFill>
          <a:ln>
            <a:solidFill>
              <a:srgbClr val="750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6688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5" grpId="0"/>
      <p:bldP spid="26"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10D8-0867-AD85-3086-BE123EFA8886}"/>
              </a:ext>
            </a:extLst>
          </p:cNvPr>
          <p:cNvSpPr>
            <a:spLocks noGrp="1"/>
          </p:cNvSpPr>
          <p:nvPr>
            <p:ph type="title"/>
          </p:nvPr>
        </p:nvSpPr>
        <p:spPr>
          <a:xfrm>
            <a:off x="261257" y="109091"/>
            <a:ext cx="11549743" cy="939115"/>
          </a:xfrm>
        </p:spPr>
        <p:txBody>
          <a:bodyPr>
            <a:normAutofit/>
          </a:bodyPr>
          <a:lstStyle/>
          <a:p>
            <a:pPr algn="ctr"/>
            <a:r>
              <a:rPr lang="en-US" sz="2800" b="1" dirty="0">
                <a:latin typeface="Calibri" panose="020F0502020204030204" pitchFamily="34" charset="0"/>
                <a:cs typeface="Calibri" panose="020F0502020204030204" pitchFamily="34" charset="0"/>
              </a:rPr>
              <a:t>6 multiplexes were selected for the </a:t>
            </a:r>
            <a:r>
              <a:rPr lang="en-US" sz="2800" b="1" dirty="0" err="1">
                <a:latin typeface="Calibri" panose="020F0502020204030204" pitchFamily="34" charset="0"/>
                <a:cs typeface="Calibri" panose="020F0502020204030204" pitchFamily="34" charset="0"/>
              </a:rPr>
              <a:t>MiSeq</a:t>
            </a:r>
            <a:r>
              <a:rPr lang="en-US" sz="2800" b="1" dirty="0">
                <a:latin typeface="Calibri" panose="020F0502020204030204" pitchFamily="34" charset="0"/>
                <a:cs typeface="Calibri" panose="020F0502020204030204" pitchFamily="34" charset="0"/>
              </a:rPr>
              <a:t> run</a:t>
            </a:r>
          </a:p>
        </p:txBody>
      </p:sp>
      <p:sp>
        <p:nvSpPr>
          <p:cNvPr id="3" name="Rectangle 2">
            <a:extLst>
              <a:ext uri="{FF2B5EF4-FFF2-40B4-BE49-F238E27FC236}">
                <a16:creationId xmlns:a16="http://schemas.microsoft.com/office/drawing/2014/main" id="{DB30BEDC-F391-467B-3233-1D759A5773A5}"/>
              </a:ext>
            </a:extLst>
          </p:cNvPr>
          <p:cNvSpPr/>
          <p:nvPr/>
        </p:nvSpPr>
        <p:spPr>
          <a:xfrm>
            <a:off x="0" y="1087395"/>
            <a:ext cx="12192000" cy="49427"/>
          </a:xfrm>
          <a:prstGeom prst="rect">
            <a:avLst/>
          </a:prstGeom>
          <a:solidFill>
            <a:srgbClr val="750004"/>
          </a:solidFill>
          <a:ln>
            <a:solidFill>
              <a:srgbClr val="75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5" name="Table 34">
            <a:extLst>
              <a:ext uri="{FF2B5EF4-FFF2-40B4-BE49-F238E27FC236}">
                <a16:creationId xmlns:a16="http://schemas.microsoft.com/office/drawing/2014/main" id="{A325D1DC-3CF7-084D-D360-280EA5F4FB09}"/>
              </a:ext>
            </a:extLst>
          </p:cNvPr>
          <p:cNvGraphicFramePr>
            <a:graphicFrameLocks noGrp="1"/>
          </p:cNvGraphicFramePr>
          <p:nvPr>
            <p:extLst>
              <p:ext uri="{D42A27DB-BD31-4B8C-83A1-F6EECF244321}">
                <p14:modId xmlns:p14="http://schemas.microsoft.com/office/powerpoint/2010/main" val="2658898357"/>
              </p:ext>
            </p:extLst>
          </p:nvPr>
        </p:nvGraphicFramePr>
        <p:xfrm>
          <a:off x="1707243" y="1924417"/>
          <a:ext cx="10223500" cy="3337560"/>
        </p:xfrm>
        <a:graphic>
          <a:graphicData uri="http://schemas.openxmlformats.org/drawingml/2006/table">
            <a:tbl>
              <a:tblPr firstRow="1" bandRow="1">
                <a:tableStyleId>{5C22544A-7EE6-4342-B048-85BDC9FD1C3A}</a:tableStyleId>
              </a:tblPr>
              <a:tblGrid>
                <a:gridCol w="1384300">
                  <a:extLst>
                    <a:ext uri="{9D8B030D-6E8A-4147-A177-3AD203B41FA5}">
                      <a16:colId xmlns:a16="http://schemas.microsoft.com/office/drawing/2014/main" val="1808266548"/>
                    </a:ext>
                  </a:extLst>
                </a:gridCol>
                <a:gridCol w="749300">
                  <a:extLst>
                    <a:ext uri="{9D8B030D-6E8A-4147-A177-3AD203B41FA5}">
                      <a16:colId xmlns:a16="http://schemas.microsoft.com/office/drawing/2014/main" val="3229166759"/>
                    </a:ext>
                  </a:extLst>
                </a:gridCol>
                <a:gridCol w="1409700">
                  <a:extLst>
                    <a:ext uri="{9D8B030D-6E8A-4147-A177-3AD203B41FA5}">
                      <a16:colId xmlns:a16="http://schemas.microsoft.com/office/drawing/2014/main" val="63844978"/>
                    </a:ext>
                  </a:extLst>
                </a:gridCol>
                <a:gridCol w="208280">
                  <a:extLst>
                    <a:ext uri="{9D8B030D-6E8A-4147-A177-3AD203B41FA5}">
                      <a16:colId xmlns:a16="http://schemas.microsoft.com/office/drawing/2014/main" val="878046356"/>
                    </a:ext>
                  </a:extLst>
                </a:gridCol>
                <a:gridCol w="1341120">
                  <a:extLst>
                    <a:ext uri="{9D8B030D-6E8A-4147-A177-3AD203B41FA5}">
                      <a16:colId xmlns:a16="http://schemas.microsoft.com/office/drawing/2014/main" val="2646962343"/>
                    </a:ext>
                  </a:extLst>
                </a:gridCol>
                <a:gridCol w="208280">
                  <a:extLst>
                    <a:ext uri="{9D8B030D-6E8A-4147-A177-3AD203B41FA5}">
                      <a16:colId xmlns:a16="http://schemas.microsoft.com/office/drawing/2014/main" val="3295492290"/>
                    </a:ext>
                  </a:extLst>
                </a:gridCol>
                <a:gridCol w="1366520">
                  <a:extLst>
                    <a:ext uri="{9D8B030D-6E8A-4147-A177-3AD203B41FA5}">
                      <a16:colId xmlns:a16="http://schemas.microsoft.com/office/drawing/2014/main" val="319178429"/>
                    </a:ext>
                  </a:extLst>
                </a:gridCol>
                <a:gridCol w="685800">
                  <a:extLst>
                    <a:ext uri="{9D8B030D-6E8A-4147-A177-3AD203B41FA5}">
                      <a16:colId xmlns:a16="http://schemas.microsoft.com/office/drawing/2014/main" val="710406499"/>
                    </a:ext>
                  </a:extLst>
                </a:gridCol>
                <a:gridCol w="1397000">
                  <a:extLst>
                    <a:ext uri="{9D8B030D-6E8A-4147-A177-3AD203B41FA5}">
                      <a16:colId xmlns:a16="http://schemas.microsoft.com/office/drawing/2014/main" val="3749461191"/>
                    </a:ext>
                  </a:extLst>
                </a:gridCol>
                <a:gridCol w="208280">
                  <a:extLst>
                    <a:ext uri="{9D8B030D-6E8A-4147-A177-3AD203B41FA5}">
                      <a16:colId xmlns:a16="http://schemas.microsoft.com/office/drawing/2014/main" val="648553133"/>
                    </a:ext>
                  </a:extLst>
                </a:gridCol>
                <a:gridCol w="1264920">
                  <a:extLst>
                    <a:ext uri="{9D8B030D-6E8A-4147-A177-3AD203B41FA5}">
                      <a16:colId xmlns:a16="http://schemas.microsoft.com/office/drawing/2014/main" val="1566622817"/>
                    </a:ext>
                  </a:extLst>
                </a:gridCol>
              </a:tblGrid>
              <a:tr h="370840">
                <a:tc>
                  <a:txBody>
                    <a:bodyPr/>
                    <a:lstStyle/>
                    <a:p>
                      <a:pPr algn="ctr"/>
                      <a:r>
                        <a:rPr lang="en-US" sz="1600" dirty="0">
                          <a:solidFill>
                            <a:schemeClr val="tx1"/>
                          </a:solidFill>
                          <a:latin typeface="Calibri" panose="020F0502020204030204" pitchFamily="34" charset="0"/>
                          <a:cs typeface="Calibri" panose="020F0502020204030204" pitchFamily="34" charset="0"/>
                        </a:rPr>
                        <a:t>8plex</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6plex1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6plex2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6plex3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4plex1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4plex2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0048591"/>
                  </a:ext>
                </a:extLst>
              </a:tr>
              <a:tr h="370840">
                <a:tc>
                  <a:txBody>
                    <a:bodyPr/>
                    <a:lstStyle/>
                    <a:p>
                      <a:pPr algn="ctr"/>
                      <a:r>
                        <a:rPr lang="en-US" sz="1600" dirty="0">
                          <a:solidFill>
                            <a:schemeClr val="tx1"/>
                          </a:solidFill>
                          <a:latin typeface="Calibri" panose="020F0502020204030204" pitchFamily="34" charset="0"/>
                          <a:cs typeface="Calibri" panose="020F0502020204030204" pitchFamily="34" charset="0"/>
                        </a:rPr>
                        <a:t>DBP_1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2">
                        <a:lumMod val="10000"/>
                        <a:lumOff val="90000"/>
                        <a:alpha val="80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DBP_1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2">
                        <a:lumMod val="10000"/>
                        <a:lumOff val="90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DBP_1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2">
                        <a:lumMod val="10000"/>
                        <a:lumOff val="90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DBP_1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2">
                        <a:lumMod val="10000"/>
                        <a:lumOff val="90000"/>
                      </a:schemeClr>
                    </a:solidFill>
                  </a:tcPr>
                </a:tc>
                <a:extLst>
                  <a:ext uri="{0D108BD9-81ED-4DB2-BD59-A6C34878D82A}">
                    <a16:rowId xmlns:a16="http://schemas.microsoft.com/office/drawing/2014/main" val="3868216035"/>
                  </a:ext>
                </a:extLst>
              </a:tr>
              <a:tr h="370840">
                <a:tc>
                  <a:txBody>
                    <a:bodyPr/>
                    <a:lstStyle/>
                    <a:p>
                      <a:pPr algn="ctr"/>
                      <a:r>
                        <a:rPr lang="en-US" sz="1600" dirty="0">
                          <a:solidFill>
                            <a:schemeClr val="tx1"/>
                          </a:solidFill>
                          <a:latin typeface="Calibri" panose="020F0502020204030204" pitchFamily="34" charset="0"/>
                          <a:cs typeface="Calibri" panose="020F0502020204030204" pitchFamily="34" charset="0"/>
                        </a:rPr>
                        <a:t>RBP2b_3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Calibri" panose="020F0502020204030204" pitchFamily="34" charset="0"/>
                          <a:cs typeface="Calibri" panose="020F0502020204030204" pitchFamily="34" charset="0"/>
                        </a:rPr>
                        <a:t>RBP2b_3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5000"/>
                        <a:lumOff val="75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Calibri" panose="020F0502020204030204" pitchFamily="34" charset="0"/>
                          <a:cs typeface="Calibri" panose="020F0502020204030204" pitchFamily="34" charset="0"/>
                        </a:rPr>
                        <a:t>RBP2b_3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5000"/>
                        <a:lumOff val="75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Calibri" panose="020F0502020204030204" pitchFamily="34" charset="0"/>
                          <a:cs typeface="Calibri" panose="020F0502020204030204" pitchFamily="34" charset="0"/>
                        </a:rPr>
                        <a:t>RBP2b_3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5000"/>
                        <a:lumOff val="75000"/>
                      </a:schemeClr>
                    </a:solidFill>
                  </a:tcPr>
                </a:tc>
                <a:extLst>
                  <a:ext uri="{0D108BD9-81ED-4DB2-BD59-A6C34878D82A}">
                    <a16:rowId xmlns:a16="http://schemas.microsoft.com/office/drawing/2014/main" val="1027350011"/>
                  </a:ext>
                </a:extLst>
              </a:tr>
              <a:tr h="370840">
                <a:tc>
                  <a:txBody>
                    <a:bodyPr/>
                    <a:lstStyle/>
                    <a:p>
                      <a:pPr algn="ctr"/>
                      <a:r>
                        <a:rPr lang="en-US" sz="1600" dirty="0">
                          <a:solidFill>
                            <a:schemeClr val="tx1"/>
                          </a:solidFill>
                          <a:latin typeface="Calibri" panose="020F0502020204030204" pitchFamily="34" charset="0"/>
                          <a:cs typeface="Calibri" panose="020F0502020204030204" pitchFamily="34" charset="0"/>
                        </a:rPr>
                        <a:t>RIPR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lumOff val="50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RIPR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lumOff val="50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RIPR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lumOff val="50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RIPR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lumOff val="50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RIPR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50000"/>
                        <a:lumOff val="50000"/>
                      </a:schemeClr>
                    </a:solidFill>
                  </a:tcPr>
                </a:tc>
                <a:extLst>
                  <a:ext uri="{0D108BD9-81ED-4DB2-BD59-A6C34878D82A}">
                    <a16:rowId xmlns:a16="http://schemas.microsoft.com/office/drawing/2014/main" val="2584096886"/>
                  </a:ext>
                </a:extLst>
              </a:tr>
              <a:tr h="370840">
                <a:tc>
                  <a:txBody>
                    <a:bodyPr/>
                    <a:lstStyle/>
                    <a:p>
                      <a:pPr algn="ctr"/>
                      <a:r>
                        <a:rPr lang="en-US" sz="1600" dirty="0">
                          <a:solidFill>
                            <a:schemeClr val="tx1"/>
                          </a:solidFill>
                          <a:latin typeface="Calibri" panose="020F0502020204030204" pitchFamily="34" charset="0"/>
                          <a:cs typeface="Calibri" panose="020F0502020204030204" pitchFamily="34" charset="0"/>
                        </a:rPr>
                        <a:t>SLARP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lumOff val="25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SLARP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lumOff val="25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SLARP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lumOff val="25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SLARP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lumOff val="25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3546051"/>
                  </a:ext>
                </a:extLst>
              </a:tr>
              <a:tr h="370840">
                <a:tc>
                  <a:txBody>
                    <a:bodyPr/>
                    <a:lstStyle/>
                    <a:p>
                      <a:pPr algn="ctr"/>
                      <a:r>
                        <a:rPr lang="en-US" sz="1600" dirty="0">
                          <a:solidFill>
                            <a:schemeClr val="tx1"/>
                          </a:solidFill>
                          <a:latin typeface="Calibri" panose="020F0502020204030204" pitchFamily="34" charset="0"/>
                          <a:cs typeface="Calibri" panose="020F0502020204030204" pitchFamily="34" charset="0"/>
                        </a:rPr>
                        <a:t>PIGM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PIGM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PIGM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PIGM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PIGM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PIGM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2931956255"/>
                  </a:ext>
                </a:extLst>
              </a:tr>
              <a:tr h="370840">
                <a:tc>
                  <a:txBody>
                    <a:bodyPr/>
                    <a:lstStyle/>
                    <a:p>
                      <a:pPr algn="ctr"/>
                      <a:r>
                        <a:rPr lang="en-US" sz="1600" dirty="0">
                          <a:solidFill>
                            <a:schemeClr val="tx1"/>
                          </a:solidFill>
                          <a:latin typeface="Calibri" panose="020F0502020204030204" pitchFamily="34" charset="0"/>
                          <a:cs typeface="Calibri" panose="020F0502020204030204" pitchFamily="34" charset="0"/>
                        </a:rPr>
                        <a:t>VSP11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VSP11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VSP11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VSP11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4618265"/>
                  </a:ext>
                </a:extLst>
              </a:tr>
              <a:tr h="370840">
                <a:tc>
                  <a:txBody>
                    <a:bodyPr/>
                    <a:lstStyle/>
                    <a:p>
                      <a:pPr algn="ctr"/>
                      <a:r>
                        <a:rPr lang="en-US" sz="1600" dirty="0">
                          <a:solidFill>
                            <a:schemeClr val="tx1"/>
                          </a:solidFill>
                          <a:latin typeface="Calibri" panose="020F0502020204030204" pitchFamily="34" charset="0"/>
                          <a:cs typeface="Calibri" panose="020F0502020204030204" pitchFamily="34" charset="0"/>
                        </a:rPr>
                        <a:t>FRM1_1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FRM1_1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76014691"/>
                  </a:ext>
                </a:extLst>
              </a:tr>
              <a:tr h="370840">
                <a:tc>
                  <a:txBody>
                    <a:bodyPr/>
                    <a:lstStyle/>
                    <a:p>
                      <a:pPr algn="ctr"/>
                      <a:r>
                        <a:rPr lang="en-US" sz="1600" dirty="0">
                          <a:solidFill>
                            <a:schemeClr val="tx1"/>
                          </a:solidFill>
                          <a:latin typeface="Calibri" panose="020F0502020204030204" pitchFamily="34" charset="0"/>
                          <a:cs typeface="Calibri" panose="020F0502020204030204" pitchFamily="34" charset="0"/>
                        </a:rPr>
                        <a:t>CG2_related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CG2_related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CG2_related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CG2_related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CG2_related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58250030"/>
                  </a:ext>
                </a:extLst>
              </a:tr>
            </a:tbl>
          </a:graphicData>
        </a:graphic>
      </p:graphicFrame>
      <p:sp>
        <p:nvSpPr>
          <p:cNvPr id="43" name="TextBox 42">
            <a:extLst>
              <a:ext uri="{FF2B5EF4-FFF2-40B4-BE49-F238E27FC236}">
                <a16:creationId xmlns:a16="http://schemas.microsoft.com/office/drawing/2014/main" id="{9D608EA0-48DB-B828-B21F-3CD53FCD7E37}"/>
              </a:ext>
            </a:extLst>
          </p:cNvPr>
          <p:cNvSpPr txBox="1"/>
          <p:nvPr/>
        </p:nvSpPr>
        <p:spPr>
          <a:xfrm>
            <a:off x="121557" y="1924417"/>
            <a:ext cx="1364343"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Chromosome</a:t>
            </a:r>
          </a:p>
        </p:txBody>
      </p:sp>
      <p:graphicFrame>
        <p:nvGraphicFramePr>
          <p:cNvPr id="45" name="Table 44">
            <a:extLst>
              <a:ext uri="{FF2B5EF4-FFF2-40B4-BE49-F238E27FC236}">
                <a16:creationId xmlns:a16="http://schemas.microsoft.com/office/drawing/2014/main" id="{D33FF057-723B-A3A6-4376-34E456DC7058}"/>
              </a:ext>
            </a:extLst>
          </p:cNvPr>
          <p:cNvGraphicFramePr>
            <a:graphicFrameLocks noGrp="1"/>
          </p:cNvGraphicFramePr>
          <p:nvPr>
            <p:extLst>
              <p:ext uri="{D42A27DB-BD31-4B8C-83A1-F6EECF244321}">
                <p14:modId xmlns:p14="http://schemas.microsoft.com/office/powerpoint/2010/main" val="726221420"/>
              </p:ext>
            </p:extLst>
          </p:nvPr>
        </p:nvGraphicFramePr>
        <p:xfrm>
          <a:off x="232228" y="2295257"/>
          <a:ext cx="1364343" cy="2966720"/>
        </p:xfrm>
        <a:graphic>
          <a:graphicData uri="http://schemas.openxmlformats.org/drawingml/2006/table">
            <a:tbl>
              <a:tblPr firstRow="1" bandRow="1">
                <a:tableStyleId>{5C22544A-7EE6-4342-B048-85BDC9FD1C3A}</a:tableStyleId>
              </a:tblPr>
              <a:tblGrid>
                <a:gridCol w="1364343">
                  <a:extLst>
                    <a:ext uri="{9D8B030D-6E8A-4147-A177-3AD203B41FA5}">
                      <a16:colId xmlns:a16="http://schemas.microsoft.com/office/drawing/2014/main" val="4085147062"/>
                    </a:ext>
                  </a:extLst>
                </a:gridCol>
              </a:tblGrid>
              <a:tr h="370840">
                <a:tc>
                  <a:txBody>
                    <a:bodyPr/>
                    <a:lstStyle/>
                    <a:p>
                      <a:r>
                        <a:rPr lang="en-US" b="0" dirty="0">
                          <a:solidFill>
                            <a:schemeClr val="tx1"/>
                          </a:solidFill>
                          <a:latin typeface="Calibri" panose="020F0502020204030204" pitchFamily="34" charset="0"/>
                          <a:cs typeface="Calibri" panose="020F0502020204030204" pitchFamily="34" charset="0"/>
                        </a:rPr>
                        <a:t>6</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08999964"/>
                  </a:ext>
                </a:extLst>
              </a:tr>
              <a:tr h="370840">
                <a:tc>
                  <a:txBody>
                    <a:bodyPr/>
                    <a:lstStyle/>
                    <a:p>
                      <a:r>
                        <a:rPr lang="en-US" dirty="0">
                          <a:latin typeface="Calibri" panose="020F0502020204030204" pitchFamily="34" charset="0"/>
                          <a:cs typeface="Calibri" panose="020F0502020204030204" pitchFamily="34" charset="0"/>
                        </a:rPr>
                        <a:t>8</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44578461"/>
                  </a:ext>
                </a:extLst>
              </a:tr>
              <a:tr h="370840">
                <a:tc>
                  <a:txBody>
                    <a:bodyPr/>
                    <a:lstStyle/>
                    <a:p>
                      <a:r>
                        <a:rPr lang="en-US" dirty="0">
                          <a:latin typeface="Calibri" panose="020F0502020204030204" pitchFamily="34" charset="0"/>
                          <a:cs typeface="Calibri" panose="020F0502020204030204" pitchFamily="34" charset="0"/>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1890599"/>
                  </a:ext>
                </a:extLst>
              </a:tr>
              <a:tr h="370840">
                <a:tc>
                  <a:txBody>
                    <a:bodyPr/>
                    <a:lstStyle/>
                    <a:p>
                      <a:r>
                        <a:rPr lang="en-US" dirty="0">
                          <a:latin typeface="Calibri" panose="020F0502020204030204" pitchFamily="34" charset="0"/>
                          <a:cs typeface="Calibri" panose="020F0502020204030204" pitchFamily="34" charset="0"/>
                        </a:rPr>
                        <a:t>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59262943"/>
                  </a:ext>
                </a:extLst>
              </a:tr>
              <a:tr h="370840">
                <a:tc>
                  <a:txBody>
                    <a:bodyPr/>
                    <a:lstStyle/>
                    <a:p>
                      <a:r>
                        <a:rPr lang="en-US" dirty="0">
                          <a:latin typeface="Calibri" panose="020F0502020204030204" pitchFamily="34" charset="0"/>
                          <a:cs typeface="Calibri" panose="020F0502020204030204" pitchFamily="34" charset="0"/>
                        </a:rPr>
                        <a:t>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49411"/>
                  </a:ext>
                </a:extLst>
              </a:tr>
              <a:tr h="370840">
                <a:tc>
                  <a:txBody>
                    <a:bodyPr/>
                    <a:lstStyle/>
                    <a:p>
                      <a:r>
                        <a:rPr lang="en-US" dirty="0">
                          <a:latin typeface="Calibri" panose="020F0502020204030204" pitchFamily="34" charset="0"/>
                          <a:cs typeface="Calibri" panose="020F0502020204030204" pitchFamily="34" charset="0"/>
                        </a:rPr>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75878059"/>
                  </a:ext>
                </a:extLst>
              </a:tr>
              <a:tr h="370840">
                <a:tc>
                  <a:txBody>
                    <a:bodyPr/>
                    <a:lstStyle/>
                    <a:p>
                      <a:r>
                        <a:rPr lang="en-US" dirty="0">
                          <a:latin typeface="Calibri" panose="020F0502020204030204" pitchFamily="34" charset="0"/>
                          <a:cs typeface="Calibri" panose="020F0502020204030204" pitchFamily="34" charset="0"/>
                        </a:rPr>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81627314"/>
                  </a:ext>
                </a:extLst>
              </a:tr>
              <a:tr h="370840">
                <a:tc>
                  <a:txBody>
                    <a:bodyPr/>
                    <a:lstStyle/>
                    <a:p>
                      <a:r>
                        <a:rPr lang="en-US" dirty="0">
                          <a:latin typeface="Calibri" panose="020F0502020204030204" pitchFamily="34" charset="0"/>
                          <a:cs typeface="Calibri" panose="020F0502020204030204" pitchFamily="34" charset="0"/>
                        </a:rPr>
                        <a:t>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2941874"/>
                  </a:ext>
                </a:extLst>
              </a:tr>
            </a:tbl>
          </a:graphicData>
        </a:graphic>
      </p:graphicFrame>
      <p:sp>
        <p:nvSpPr>
          <p:cNvPr id="46" name="TextBox 45">
            <a:extLst>
              <a:ext uri="{FF2B5EF4-FFF2-40B4-BE49-F238E27FC236}">
                <a16:creationId xmlns:a16="http://schemas.microsoft.com/office/drawing/2014/main" id="{E925D510-0848-4D82-49B4-02C37A61DB9E}"/>
              </a:ext>
            </a:extLst>
          </p:cNvPr>
          <p:cNvSpPr txBox="1"/>
          <p:nvPr/>
        </p:nvSpPr>
        <p:spPr>
          <a:xfrm>
            <a:off x="125004" y="5805042"/>
            <a:ext cx="1475015"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Rationale</a:t>
            </a:r>
          </a:p>
        </p:txBody>
      </p:sp>
      <p:graphicFrame>
        <p:nvGraphicFramePr>
          <p:cNvPr id="47" name="Table 46">
            <a:extLst>
              <a:ext uri="{FF2B5EF4-FFF2-40B4-BE49-F238E27FC236}">
                <a16:creationId xmlns:a16="http://schemas.microsoft.com/office/drawing/2014/main" id="{6A9E3BDA-78E9-5E7B-5D30-81A3E811BE5E}"/>
              </a:ext>
            </a:extLst>
          </p:cNvPr>
          <p:cNvGraphicFramePr>
            <a:graphicFrameLocks noGrp="1"/>
          </p:cNvGraphicFramePr>
          <p:nvPr>
            <p:extLst>
              <p:ext uri="{D42A27DB-BD31-4B8C-83A1-F6EECF244321}">
                <p14:modId xmlns:p14="http://schemas.microsoft.com/office/powerpoint/2010/main" val="3518416101"/>
              </p:ext>
            </p:extLst>
          </p:nvPr>
        </p:nvGraphicFramePr>
        <p:xfrm>
          <a:off x="3771900" y="5805042"/>
          <a:ext cx="8158845" cy="731520"/>
        </p:xfrm>
        <a:graphic>
          <a:graphicData uri="http://schemas.openxmlformats.org/drawingml/2006/table">
            <a:tbl>
              <a:tblPr firstRow="1" bandRow="1">
                <a:tableStyleId>{5C22544A-7EE6-4342-B048-85BDC9FD1C3A}</a:tableStyleId>
              </a:tblPr>
              <a:tblGrid>
                <a:gridCol w="1701801">
                  <a:extLst>
                    <a:ext uri="{9D8B030D-6E8A-4147-A177-3AD203B41FA5}">
                      <a16:colId xmlns:a16="http://schemas.microsoft.com/office/drawing/2014/main" val="3194103095"/>
                    </a:ext>
                  </a:extLst>
                </a:gridCol>
                <a:gridCol w="1435100">
                  <a:extLst>
                    <a:ext uri="{9D8B030D-6E8A-4147-A177-3AD203B41FA5}">
                      <a16:colId xmlns:a16="http://schemas.microsoft.com/office/drawing/2014/main" val="1809810056"/>
                    </a:ext>
                  </a:extLst>
                </a:gridCol>
                <a:gridCol w="2133600">
                  <a:extLst>
                    <a:ext uri="{9D8B030D-6E8A-4147-A177-3AD203B41FA5}">
                      <a16:colId xmlns:a16="http://schemas.microsoft.com/office/drawing/2014/main" val="3255984295"/>
                    </a:ext>
                  </a:extLst>
                </a:gridCol>
                <a:gridCol w="1422400">
                  <a:extLst>
                    <a:ext uri="{9D8B030D-6E8A-4147-A177-3AD203B41FA5}">
                      <a16:colId xmlns:a16="http://schemas.microsoft.com/office/drawing/2014/main" val="2657360594"/>
                    </a:ext>
                  </a:extLst>
                </a:gridCol>
                <a:gridCol w="1465944">
                  <a:extLst>
                    <a:ext uri="{9D8B030D-6E8A-4147-A177-3AD203B41FA5}">
                      <a16:colId xmlns:a16="http://schemas.microsoft.com/office/drawing/2014/main" val="3547226574"/>
                    </a:ext>
                  </a:extLst>
                </a:gridCol>
              </a:tblGrid>
              <a:tr h="370840">
                <a:tc>
                  <a:txBody>
                    <a:bodyPr/>
                    <a:lstStyle/>
                    <a:p>
                      <a:r>
                        <a:rPr lang="en-US" sz="1400" b="0" dirty="0">
                          <a:solidFill>
                            <a:schemeClr val="tx1"/>
                          </a:solidFill>
                          <a:latin typeface="Calibri" panose="020F0502020204030204" pitchFamily="34" charset="0"/>
                          <a:cs typeface="Calibri" panose="020F0502020204030204" pitchFamily="34" charset="0"/>
                        </a:rPr>
                        <a:t>Got rid of 2 worst</a:t>
                      </a:r>
                    </a:p>
                  </a:txBody>
                  <a:tcPr>
                    <a:noFill/>
                  </a:tcPr>
                </a:tc>
                <a:tc>
                  <a:txBody>
                    <a:bodyPr/>
                    <a:lstStyle/>
                    <a:p>
                      <a:r>
                        <a:rPr lang="en-US" sz="1400" b="0" dirty="0">
                          <a:solidFill>
                            <a:schemeClr val="tx1"/>
                          </a:solidFill>
                          <a:latin typeface="Calibri" panose="020F0502020204030204" pitchFamily="34" charset="0"/>
                          <a:cs typeface="Calibri" panose="020F0502020204030204" pitchFamily="34" charset="0"/>
                        </a:rPr>
                        <a:t>Chromosome duplicates, performed worse</a:t>
                      </a:r>
                    </a:p>
                  </a:txBody>
                  <a:tcPr>
                    <a:noFill/>
                  </a:tcPr>
                </a:tc>
                <a:tc>
                  <a:txBody>
                    <a:bodyPr/>
                    <a:lstStyle/>
                    <a:p>
                      <a:r>
                        <a:rPr lang="en-US" sz="1400" b="0" dirty="0">
                          <a:solidFill>
                            <a:schemeClr val="tx1"/>
                          </a:solidFill>
                          <a:latin typeface="Calibri" panose="020F0502020204030204" pitchFamily="34" charset="0"/>
                          <a:cs typeface="Calibri" panose="020F0502020204030204" pitchFamily="34" charset="0"/>
                        </a:rPr>
                        <a:t>Opposite of 6plex2</a:t>
                      </a:r>
                    </a:p>
                  </a:txBody>
                  <a:tcPr>
                    <a:noFill/>
                  </a:tcPr>
                </a:tc>
                <a:tc>
                  <a:txBody>
                    <a:bodyPr/>
                    <a:lstStyle/>
                    <a:p>
                      <a:r>
                        <a:rPr lang="en-US" sz="1400" b="0" dirty="0">
                          <a:solidFill>
                            <a:schemeClr val="tx1"/>
                          </a:solidFill>
                          <a:latin typeface="Calibri" panose="020F0502020204030204" pitchFamily="34" charset="0"/>
                          <a:cs typeface="Calibri" panose="020F0502020204030204" pitchFamily="34" charset="0"/>
                        </a:rPr>
                        <a:t>Best performers</a:t>
                      </a:r>
                    </a:p>
                  </a:txBody>
                  <a:tcPr>
                    <a:noFill/>
                  </a:tcPr>
                </a:tc>
                <a:tc>
                  <a:txBody>
                    <a:bodyPr/>
                    <a:lstStyle/>
                    <a:p>
                      <a:r>
                        <a:rPr lang="en-US" sz="1400" b="0" dirty="0">
                          <a:solidFill>
                            <a:schemeClr val="tx1"/>
                          </a:solidFill>
                          <a:latin typeface="Calibri" panose="020F0502020204030204" pitchFamily="34" charset="0"/>
                          <a:cs typeface="Calibri" panose="020F0502020204030204" pitchFamily="34" charset="0"/>
                        </a:rPr>
                        <a:t>Top 2 performers and markers of interest</a:t>
                      </a:r>
                    </a:p>
                  </a:txBody>
                  <a:tcPr>
                    <a:noFill/>
                  </a:tcPr>
                </a:tc>
                <a:extLst>
                  <a:ext uri="{0D108BD9-81ED-4DB2-BD59-A6C34878D82A}">
                    <a16:rowId xmlns:a16="http://schemas.microsoft.com/office/drawing/2014/main" val="431548692"/>
                  </a:ext>
                </a:extLst>
              </a:tr>
            </a:tbl>
          </a:graphicData>
        </a:graphic>
      </p:graphicFrame>
    </p:spTree>
    <p:extLst>
      <p:ext uri="{BB962C8B-B14F-4D97-AF65-F5344CB8AC3E}">
        <p14:creationId xmlns:p14="http://schemas.microsoft.com/office/powerpoint/2010/main" val="2940570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10D8-0867-AD85-3086-BE123EFA8886}"/>
              </a:ext>
            </a:extLst>
          </p:cNvPr>
          <p:cNvSpPr>
            <a:spLocks noGrp="1"/>
          </p:cNvSpPr>
          <p:nvPr>
            <p:ph type="title"/>
          </p:nvPr>
        </p:nvSpPr>
        <p:spPr>
          <a:xfrm>
            <a:off x="318452" y="94616"/>
            <a:ext cx="11398931" cy="939115"/>
          </a:xfrm>
        </p:spPr>
        <p:txBody>
          <a:bodyPr>
            <a:normAutofit/>
          </a:bodyPr>
          <a:lstStyle/>
          <a:p>
            <a:pPr algn="ctr"/>
            <a:r>
              <a:rPr lang="en-US" sz="2800" b="1" dirty="0">
                <a:latin typeface="Calibri" panose="020F0502020204030204" pitchFamily="34" charset="0"/>
                <a:cs typeface="Calibri" panose="020F0502020204030204" pitchFamily="34" charset="0"/>
              </a:rPr>
              <a:t>Summary of GT8seq workflow</a:t>
            </a:r>
          </a:p>
        </p:txBody>
      </p:sp>
      <p:sp>
        <p:nvSpPr>
          <p:cNvPr id="3" name="Rectangle 2">
            <a:extLst>
              <a:ext uri="{FF2B5EF4-FFF2-40B4-BE49-F238E27FC236}">
                <a16:creationId xmlns:a16="http://schemas.microsoft.com/office/drawing/2014/main" id="{DB30BEDC-F391-467B-3233-1D759A5773A5}"/>
              </a:ext>
            </a:extLst>
          </p:cNvPr>
          <p:cNvSpPr/>
          <p:nvPr/>
        </p:nvSpPr>
        <p:spPr>
          <a:xfrm>
            <a:off x="0" y="1037967"/>
            <a:ext cx="12192000" cy="49427"/>
          </a:xfrm>
          <a:prstGeom prst="rect">
            <a:avLst/>
          </a:prstGeom>
          <a:solidFill>
            <a:srgbClr val="750004"/>
          </a:solidFill>
          <a:ln>
            <a:solidFill>
              <a:srgbClr val="75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and white machine&#10;&#10;Description automatically generated">
            <a:extLst>
              <a:ext uri="{FF2B5EF4-FFF2-40B4-BE49-F238E27FC236}">
                <a16:creationId xmlns:a16="http://schemas.microsoft.com/office/drawing/2014/main" id="{7FC53B21-372A-7FDD-6960-72E792AE98A1}"/>
              </a:ext>
            </a:extLst>
          </p:cNvPr>
          <p:cNvPicPr>
            <a:picLocks noChangeAspect="1"/>
          </p:cNvPicPr>
          <p:nvPr/>
        </p:nvPicPr>
        <p:blipFill>
          <a:blip r:embed="rId3"/>
          <a:stretch>
            <a:fillRect/>
          </a:stretch>
        </p:blipFill>
        <p:spPr>
          <a:xfrm>
            <a:off x="419800" y="4630065"/>
            <a:ext cx="3020329" cy="2228366"/>
          </a:xfrm>
          <a:prstGeom prst="rect">
            <a:avLst/>
          </a:prstGeom>
        </p:spPr>
      </p:pic>
      <p:pic>
        <p:nvPicPr>
          <p:cNvPr id="7" name="Picture 6" descr="A white and green machine with a screen&#10;&#10;Description automatically generated">
            <a:extLst>
              <a:ext uri="{FF2B5EF4-FFF2-40B4-BE49-F238E27FC236}">
                <a16:creationId xmlns:a16="http://schemas.microsoft.com/office/drawing/2014/main" id="{29F39AFD-C916-FCBE-33B4-5543C63FB7BB}"/>
              </a:ext>
            </a:extLst>
          </p:cNvPr>
          <p:cNvPicPr>
            <a:picLocks noChangeAspect="1"/>
          </p:cNvPicPr>
          <p:nvPr/>
        </p:nvPicPr>
        <p:blipFill>
          <a:blip r:embed="rId4"/>
          <a:stretch>
            <a:fillRect/>
          </a:stretch>
        </p:blipFill>
        <p:spPr>
          <a:xfrm>
            <a:off x="9723405" y="1706615"/>
            <a:ext cx="2336470" cy="2165365"/>
          </a:xfrm>
          <a:prstGeom prst="rect">
            <a:avLst/>
          </a:prstGeom>
        </p:spPr>
      </p:pic>
      <p:pic>
        <p:nvPicPr>
          <p:cNvPr id="9" name="Picture 8" descr="A diagram of a diagram&#10;&#10;Description automatically generated">
            <a:extLst>
              <a:ext uri="{FF2B5EF4-FFF2-40B4-BE49-F238E27FC236}">
                <a16:creationId xmlns:a16="http://schemas.microsoft.com/office/drawing/2014/main" id="{B0FCD229-94AB-8F8F-5EF3-0D7D28055C04}"/>
              </a:ext>
            </a:extLst>
          </p:cNvPr>
          <p:cNvPicPr>
            <a:picLocks noChangeAspect="1"/>
          </p:cNvPicPr>
          <p:nvPr/>
        </p:nvPicPr>
        <p:blipFill>
          <a:blip r:embed="rId5">
            <a:alphaModFix amt="35000"/>
          </a:blip>
          <a:srcRect r="36779"/>
          <a:stretch/>
        </p:blipFill>
        <p:spPr>
          <a:xfrm>
            <a:off x="8914" y="1397479"/>
            <a:ext cx="2031791" cy="2142517"/>
          </a:xfrm>
          <a:prstGeom prst="rect">
            <a:avLst/>
          </a:prstGeom>
        </p:spPr>
      </p:pic>
      <p:pic>
        <p:nvPicPr>
          <p:cNvPr id="14" name="Picture 13" descr="A white rectangular object with a grey handle&#10;&#10;Description automatically generated">
            <a:extLst>
              <a:ext uri="{FF2B5EF4-FFF2-40B4-BE49-F238E27FC236}">
                <a16:creationId xmlns:a16="http://schemas.microsoft.com/office/drawing/2014/main" id="{1CFC53F4-1D2B-C833-9E45-3FBBF6E4997E}"/>
              </a:ext>
            </a:extLst>
          </p:cNvPr>
          <p:cNvPicPr>
            <a:picLocks noChangeAspect="1"/>
          </p:cNvPicPr>
          <p:nvPr/>
        </p:nvPicPr>
        <p:blipFill>
          <a:blip r:embed="rId6">
            <a:alphaModFix amt="35000"/>
          </a:blip>
          <a:stretch>
            <a:fillRect/>
          </a:stretch>
        </p:blipFill>
        <p:spPr>
          <a:xfrm>
            <a:off x="6990140" y="1470621"/>
            <a:ext cx="1841500" cy="2095500"/>
          </a:xfrm>
          <a:prstGeom prst="rect">
            <a:avLst/>
          </a:prstGeom>
        </p:spPr>
      </p:pic>
      <p:pic>
        <p:nvPicPr>
          <p:cNvPr id="18" name="Picture 17" descr="A screenshot of a document&#10;&#10;Description automatically generated">
            <a:extLst>
              <a:ext uri="{FF2B5EF4-FFF2-40B4-BE49-F238E27FC236}">
                <a16:creationId xmlns:a16="http://schemas.microsoft.com/office/drawing/2014/main" id="{6BE3F557-F143-9D3A-7F29-55BFA947C5E7}"/>
              </a:ext>
            </a:extLst>
          </p:cNvPr>
          <p:cNvPicPr>
            <a:picLocks noChangeAspect="1"/>
          </p:cNvPicPr>
          <p:nvPr/>
        </p:nvPicPr>
        <p:blipFill>
          <a:blip r:embed="rId7">
            <a:alphaModFix amt="35000"/>
          </a:blip>
          <a:stretch>
            <a:fillRect/>
          </a:stretch>
        </p:blipFill>
        <p:spPr>
          <a:xfrm>
            <a:off x="5366275" y="1501023"/>
            <a:ext cx="1516283" cy="1962248"/>
          </a:xfrm>
          <a:prstGeom prst="rect">
            <a:avLst/>
          </a:prstGeom>
        </p:spPr>
      </p:pic>
      <p:pic>
        <p:nvPicPr>
          <p:cNvPr id="20" name="Picture 19" descr="A transparent container with holes in it&#10;&#10;Description automatically generated">
            <a:extLst>
              <a:ext uri="{FF2B5EF4-FFF2-40B4-BE49-F238E27FC236}">
                <a16:creationId xmlns:a16="http://schemas.microsoft.com/office/drawing/2014/main" id="{ED9283E2-58AF-6AF2-F6BE-AEA4D8186D46}"/>
              </a:ext>
            </a:extLst>
          </p:cNvPr>
          <p:cNvPicPr>
            <a:picLocks noChangeAspect="1"/>
          </p:cNvPicPr>
          <p:nvPr/>
        </p:nvPicPr>
        <p:blipFill>
          <a:blip r:embed="rId8"/>
          <a:stretch>
            <a:fillRect/>
          </a:stretch>
        </p:blipFill>
        <p:spPr>
          <a:xfrm>
            <a:off x="5734630" y="5454849"/>
            <a:ext cx="2129453" cy="1240164"/>
          </a:xfrm>
          <a:prstGeom prst="rect">
            <a:avLst/>
          </a:prstGeom>
        </p:spPr>
      </p:pic>
      <p:pic>
        <p:nvPicPr>
          <p:cNvPr id="22" name="Picture 21" descr="A row of test tubes with blue liquid&#10;&#10;Description automatically generated">
            <a:extLst>
              <a:ext uri="{FF2B5EF4-FFF2-40B4-BE49-F238E27FC236}">
                <a16:creationId xmlns:a16="http://schemas.microsoft.com/office/drawing/2014/main" id="{36B60177-A6EF-52A1-C5E8-4DE39D7B5785}"/>
              </a:ext>
            </a:extLst>
          </p:cNvPr>
          <p:cNvPicPr>
            <a:picLocks noChangeAspect="1"/>
          </p:cNvPicPr>
          <p:nvPr/>
        </p:nvPicPr>
        <p:blipFill>
          <a:blip r:embed="rId9"/>
          <a:stretch>
            <a:fillRect/>
          </a:stretch>
        </p:blipFill>
        <p:spPr>
          <a:xfrm rot="20438982">
            <a:off x="5931172" y="5048198"/>
            <a:ext cx="930824" cy="780362"/>
          </a:xfrm>
          <a:prstGeom prst="rect">
            <a:avLst/>
          </a:prstGeom>
        </p:spPr>
      </p:pic>
      <p:pic>
        <p:nvPicPr>
          <p:cNvPr id="23" name="Picture 22" descr="A white and green machine with a screen&#10;&#10;Description automatically generated">
            <a:extLst>
              <a:ext uri="{FF2B5EF4-FFF2-40B4-BE49-F238E27FC236}">
                <a16:creationId xmlns:a16="http://schemas.microsoft.com/office/drawing/2014/main" id="{1D82CB37-9D99-231B-E7BE-7104886527DE}"/>
              </a:ext>
            </a:extLst>
          </p:cNvPr>
          <p:cNvPicPr>
            <a:picLocks noChangeAspect="1"/>
          </p:cNvPicPr>
          <p:nvPr/>
        </p:nvPicPr>
        <p:blipFill>
          <a:blip r:embed="rId4"/>
          <a:stretch>
            <a:fillRect/>
          </a:stretch>
        </p:blipFill>
        <p:spPr>
          <a:xfrm>
            <a:off x="8675112" y="4382929"/>
            <a:ext cx="2336470" cy="2165365"/>
          </a:xfrm>
          <a:prstGeom prst="rect">
            <a:avLst/>
          </a:prstGeom>
        </p:spPr>
      </p:pic>
      <p:pic>
        <p:nvPicPr>
          <p:cNvPr id="37" name="Picture 36" descr="A close-up of a cell phone&#10;&#10;Description automatically generated">
            <a:extLst>
              <a:ext uri="{FF2B5EF4-FFF2-40B4-BE49-F238E27FC236}">
                <a16:creationId xmlns:a16="http://schemas.microsoft.com/office/drawing/2014/main" id="{14BE9A0A-975F-3E57-761F-F1E2B539E093}"/>
              </a:ext>
            </a:extLst>
          </p:cNvPr>
          <p:cNvPicPr>
            <a:picLocks noChangeAspect="1"/>
          </p:cNvPicPr>
          <p:nvPr/>
        </p:nvPicPr>
        <p:blipFill>
          <a:blip r:embed="rId10"/>
          <a:stretch>
            <a:fillRect/>
          </a:stretch>
        </p:blipFill>
        <p:spPr>
          <a:xfrm>
            <a:off x="4335241" y="5386815"/>
            <a:ext cx="620824" cy="1014809"/>
          </a:xfrm>
          <a:prstGeom prst="rect">
            <a:avLst/>
          </a:prstGeom>
        </p:spPr>
      </p:pic>
      <p:pic>
        <p:nvPicPr>
          <p:cNvPr id="39" name="Picture 38" descr="A close-up of a beaker&#10;&#10;Description automatically generated">
            <a:extLst>
              <a:ext uri="{FF2B5EF4-FFF2-40B4-BE49-F238E27FC236}">
                <a16:creationId xmlns:a16="http://schemas.microsoft.com/office/drawing/2014/main" id="{D1F0228A-FA5C-EBAC-4F73-A539A80CCB7A}"/>
              </a:ext>
            </a:extLst>
          </p:cNvPr>
          <p:cNvPicPr>
            <a:picLocks noChangeAspect="1"/>
          </p:cNvPicPr>
          <p:nvPr/>
        </p:nvPicPr>
        <p:blipFill>
          <a:blip r:embed="rId11"/>
          <a:stretch>
            <a:fillRect/>
          </a:stretch>
        </p:blipFill>
        <p:spPr>
          <a:xfrm>
            <a:off x="3961195" y="5220445"/>
            <a:ext cx="366724" cy="584775"/>
          </a:xfrm>
          <a:prstGeom prst="rect">
            <a:avLst/>
          </a:prstGeom>
        </p:spPr>
      </p:pic>
      <p:pic>
        <p:nvPicPr>
          <p:cNvPr id="3076" name="Picture 4" descr="Github Logo - Free social media icons">
            <a:extLst>
              <a:ext uri="{FF2B5EF4-FFF2-40B4-BE49-F238E27FC236}">
                <a16:creationId xmlns:a16="http://schemas.microsoft.com/office/drawing/2014/main" id="{47ED466C-FD41-58FF-9BE1-6D3A41A26DC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15077" y="3794216"/>
            <a:ext cx="805679" cy="8056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0FA64CF-67E5-037B-5F82-BC37292742F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83572" y="3795403"/>
            <a:ext cx="1039736" cy="80567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A transparent rectangular object with a red and black pin&#10;&#10;Description automatically generated">
            <a:extLst>
              <a:ext uri="{FF2B5EF4-FFF2-40B4-BE49-F238E27FC236}">
                <a16:creationId xmlns:a16="http://schemas.microsoft.com/office/drawing/2014/main" id="{26539EE5-A3A7-6F30-0468-A17C92A1967E}"/>
              </a:ext>
            </a:extLst>
          </p:cNvPr>
          <p:cNvPicPr>
            <a:picLocks noChangeAspect="1"/>
          </p:cNvPicPr>
          <p:nvPr/>
        </p:nvPicPr>
        <p:blipFill>
          <a:blip r:embed="rId14">
            <a:alphaModFix amt="35000"/>
          </a:blip>
          <a:stretch>
            <a:fillRect/>
          </a:stretch>
        </p:blipFill>
        <p:spPr>
          <a:xfrm>
            <a:off x="2094418" y="1467144"/>
            <a:ext cx="1361145" cy="1043735"/>
          </a:xfrm>
          <a:prstGeom prst="rect">
            <a:avLst/>
          </a:prstGeom>
        </p:spPr>
      </p:pic>
      <p:pic>
        <p:nvPicPr>
          <p:cNvPr id="12" name="Picture 11" descr="A white square object with a blue screen&#10;&#10;Description automatically generated">
            <a:extLst>
              <a:ext uri="{FF2B5EF4-FFF2-40B4-BE49-F238E27FC236}">
                <a16:creationId xmlns:a16="http://schemas.microsoft.com/office/drawing/2014/main" id="{20D0D6D2-C041-7F9C-04EB-77B44AF678AE}"/>
              </a:ext>
            </a:extLst>
          </p:cNvPr>
          <p:cNvPicPr>
            <a:picLocks noChangeAspect="1"/>
          </p:cNvPicPr>
          <p:nvPr/>
        </p:nvPicPr>
        <p:blipFill>
          <a:blip r:embed="rId15">
            <a:alphaModFix amt="35000"/>
          </a:blip>
          <a:stretch>
            <a:fillRect/>
          </a:stretch>
        </p:blipFill>
        <p:spPr>
          <a:xfrm>
            <a:off x="2968623" y="2141719"/>
            <a:ext cx="1608247" cy="1716575"/>
          </a:xfrm>
          <a:prstGeom prst="rect">
            <a:avLst/>
          </a:prstGeom>
        </p:spPr>
      </p:pic>
      <p:sp>
        <p:nvSpPr>
          <p:cNvPr id="44" name="TextBox 43">
            <a:extLst>
              <a:ext uri="{FF2B5EF4-FFF2-40B4-BE49-F238E27FC236}">
                <a16:creationId xmlns:a16="http://schemas.microsoft.com/office/drawing/2014/main" id="{FF660EB8-1102-B0DA-2322-3E466E7E40B5}"/>
              </a:ext>
            </a:extLst>
          </p:cNvPr>
          <p:cNvSpPr txBox="1"/>
          <p:nvPr/>
        </p:nvSpPr>
        <p:spPr>
          <a:xfrm>
            <a:off x="258704" y="1164223"/>
            <a:ext cx="1753780"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1. </a:t>
            </a:r>
            <a:r>
              <a:rPr lang="en-US" sz="1600" dirty="0" err="1">
                <a:latin typeface="Calibri" panose="020F0502020204030204" pitchFamily="34" charset="0"/>
                <a:cs typeface="Calibri" panose="020F0502020204030204" pitchFamily="34" charset="0"/>
              </a:rPr>
              <a:t>sWGA</a:t>
            </a:r>
            <a:endParaRPr lang="en-US" sz="1600" dirty="0">
              <a:latin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DEE9F1EF-9B15-F774-BF89-453DAF92895D}"/>
              </a:ext>
            </a:extLst>
          </p:cNvPr>
          <p:cNvSpPr txBox="1"/>
          <p:nvPr/>
        </p:nvSpPr>
        <p:spPr>
          <a:xfrm>
            <a:off x="2231989" y="1174757"/>
            <a:ext cx="2129453" cy="584775"/>
          </a:xfrm>
          <a:prstGeom prst="rect">
            <a:avLst/>
          </a:prstGeom>
          <a:noFill/>
        </p:spPr>
        <p:txBody>
          <a:bodyPr wrap="square" rtlCol="0">
            <a:spAutoFit/>
          </a:bodyPr>
          <a:lstStyle/>
          <a:p>
            <a:pPr algn="r"/>
            <a:r>
              <a:rPr lang="en-US" sz="1600" dirty="0">
                <a:latin typeface="Calibri" panose="020F0502020204030204" pitchFamily="34" charset="0"/>
                <a:cs typeface="Calibri" panose="020F0502020204030204" pitchFamily="34" charset="0"/>
              </a:rPr>
              <a:t>2. Gel electrophoresis and qPCR</a:t>
            </a:r>
          </a:p>
        </p:txBody>
      </p:sp>
      <p:sp>
        <p:nvSpPr>
          <p:cNvPr id="46" name="TextBox 45">
            <a:extLst>
              <a:ext uri="{FF2B5EF4-FFF2-40B4-BE49-F238E27FC236}">
                <a16:creationId xmlns:a16="http://schemas.microsoft.com/office/drawing/2014/main" id="{56D28E16-8583-1D13-38E3-438709BF6672}"/>
              </a:ext>
            </a:extLst>
          </p:cNvPr>
          <p:cNvSpPr txBox="1"/>
          <p:nvPr/>
        </p:nvSpPr>
        <p:spPr>
          <a:xfrm>
            <a:off x="9538760" y="1392388"/>
            <a:ext cx="2129453"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4. Multiplex PCR1</a:t>
            </a:r>
          </a:p>
        </p:txBody>
      </p:sp>
      <p:sp>
        <p:nvSpPr>
          <p:cNvPr id="47" name="TextBox 46">
            <a:extLst>
              <a:ext uri="{FF2B5EF4-FFF2-40B4-BE49-F238E27FC236}">
                <a16:creationId xmlns:a16="http://schemas.microsoft.com/office/drawing/2014/main" id="{521DB2AF-8339-AE47-375D-9A1D877E7B77}"/>
              </a:ext>
            </a:extLst>
          </p:cNvPr>
          <p:cNvSpPr txBox="1"/>
          <p:nvPr/>
        </p:nvSpPr>
        <p:spPr>
          <a:xfrm>
            <a:off x="9166633" y="4075175"/>
            <a:ext cx="2789238"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5. Multiplex PCR2: Indexing</a:t>
            </a:r>
          </a:p>
        </p:txBody>
      </p:sp>
      <p:sp>
        <p:nvSpPr>
          <p:cNvPr id="48" name="TextBox 47">
            <a:extLst>
              <a:ext uri="{FF2B5EF4-FFF2-40B4-BE49-F238E27FC236}">
                <a16:creationId xmlns:a16="http://schemas.microsoft.com/office/drawing/2014/main" id="{38BEFE99-9049-213A-425F-DA745ADC57F4}"/>
              </a:ext>
            </a:extLst>
          </p:cNvPr>
          <p:cNvSpPr txBox="1"/>
          <p:nvPr/>
        </p:nvSpPr>
        <p:spPr>
          <a:xfrm>
            <a:off x="6620360" y="6414637"/>
            <a:ext cx="1649237"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6. Bead clean-up</a:t>
            </a:r>
          </a:p>
        </p:txBody>
      </p:sp>
      <p:sp>
        <p:nvSpPr>
          <p:cNvPr id="49" name="TextBox 48">
            <a:extLst>
              <a:ext uri="{FF2B5EF4-FFF2-40B4-BE49-F238E27FC236}">
                <a16:creationId xmlns:a16="http://schemas.microsoft.com/office/drawing/2014/main" id="{E717C732-2D6D-014F-04DC-DC218B78BEB7}"/>
              </a:ext>
            </a:extLst>
          </p:cNvPr>
          <p:cNvSpPr txBox="1"/>
          <p:nvPr/>
        </p:nvSpPr>
        <p:spPr>
          <a:xfrm>
            <a:off x="4108697" y="6401624"/>
            <a:ext cx="1309162"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7. </a:t>
            </a:r>
            <a:r>
              <a:rPr lang="en-US" sz="1600" dirty="0" err="1">
                <a:latin typeface="Calibri" panose="020F0502020204030204" pitchFamily="34" charset="0"/>
                <a:cs typeface="Calibri" panose="020F0502020204030204" pitchFamily="34" charset="0"/>
              </a:rPr>
              <a:t>QuBit</a:t>
            </a:r>
            <a:endParaRPr lang="en-US" sz="1600" dirty="0">
              <a:latin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B29F36D2-7B24-DFA2-9C01-46814CBFD2C9}"/>
              </a:ext>
            </a:extLst>
          </p:cNvPr>
          <p:cNvSpPr txBox="1"/>
          <p:nvPr/>
        </p:nvSpPr>
        <p:spPr>
          <a:xfrm>
            <a:off x="560442" y="4896815"/>
            <a:ext cx="1309162"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8. </a:t>
            </a:r>
            <a:r>
              <a:rPr lang="en-US" sz="1600" dirty="0" err="1">
                <a:latin typeface="Calibri" panose="020F0502020204030204" pitchFamily="34" charset="0"/>
                <a:cs typeface="Calibri" panose="020F0502020204030204" pitchFamily="34" charset="0"/>
              </a:rPr>
              <a:t>MiSeq</a:t>
            </a:r>
            <a:endParaRPr lang="en-US" sz="1600" dirty="0">
              <a:latin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447F1FD4-293C-28D7-2647-48ED201BB8C3}"/>
              </a:ext>
            </a:extLst>
          </p:cNvPr>
          <p:cNvSpPr txBox="1"/>
          <p:nvPr/>
        </p:nvSpPr>
        <p:spPr>
          <a:xfrm>
            <a:off x="1475778" y="4075175"/>
            <a:ext cx="4048104"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9. Malaria Amplicon Pipeline &amp; </a:t>
            </a:r>
            <a:r>
              <a:rPr lang="en-US" sz="1600" dirty="0" err="1">
                <a:latin typeface="Calibri" panose="020F0502020204030204" pitchFamily="34" charset="0"/>
                <a:cs typeface="Calibri" panose="020F0502020204030204" pitchFamily="34" charset="0"/>
              </a:rPr>
              <a:t>MHap</a:t>
            </a:r>
            <a:r>
              <a:rPr lang="en-US" sz="1600" dirty="0">
                <a:latin typeface="Calibri" panose="020F0502020204030204" pitchFamily="34" charset="0"/>
                <a:cs typeface="Calibri" panose="020F0502020204030204" pitchFamily="34" charset="0"/>
              </a:rPr>
              <a:t>-Analysis </a:t>
            </a:r>
          </a:p>
        </p:txBody>
      </p:sp>
      <p:sp>
        <p:nvSpPr>
          <p:cNvPr id="52" name="TextBox 51">
            <a:extLst>
              <a:ext uri="{FF2B5EF4-FFF2-40B4-BE49-F238E27FC236}">
                <a16:creationId xmlns:a16="http://schemas.microsoft.com/office/drawing/2014/main" id="{FD481A56-6CB9-FDA9-9325-BA972C76BBF5}"/>
              </a:ext>
            </a:extLst>
          </p:cNvPr>
          <p:cNvSpPr txBox="1"/>
          <p:nvPr/>
        </p:nvSpPr>
        <p:spPr>
          <a:xfrm>
            <a:off x="5940736" y="1132067"/>
            <a:ext cx="2129453"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3. </a:t>
            </a:r>
            <a:r>
              <a:rPr lang="en-US" sz="1600" dirty="0" err="1">
                <a:latin typeface="Calibri" panose="020F0502020204030204" pitchFamily="34" charset="0"/>
                <a:cs typeface="Calibri" panose="020F0502020204030204" pitchFamily="34" charset="0"/>
              </a:rPr>
              <a:t>BioAnalyzer</a:t>
            </a:r>
            <a:endParaRPr lang="en-US" sz="1600" dirty="0">
              <a:latin typeface="Calibri" panose="020F0502020204030204" pitchFamily="34" charset="0"/>
              <a:cs typeface="Calibri" panose="020F0502020204030204" pitchFamily="34" charset="0"/>
            </a:endParaRPr>
          </a:p>
        </p:txBody>
      </p:sp>
      <p:sp>
        <p:nvSpPr>
          <p:cNvPr id="53" name="Circular Arrow 52">
            <a:extLst>
              <a:ext uri="{FF2B5EF4-FFF2-40B4-BE49-F238E27FC236}">
                <a16:creationId xmlns:a16="http://schemas.microsoft.com/office/drawing/2014/main" id="{B4DDDFB5-30F0-D496-6BAE-6EBEF4345E39}"/>
              </a:ext>
            </a:extLst>
          </p:cNvPr>
          <p:cNvSpPr/>
          <p:nvPr/>
        </p:nvSpPr>
        <p:spPr>
          <a:xfrm>
            <a:off x="6871294" y="5054989"/>
            <a:ext cx="532081" cy="548135"/>
          </a:xfrm>
          <a:prstGeom prst="circularArrow">
            <a:avLst>
              <a:gd name="adj1" fmla="val 2581"/>
              <a:gd name="adj2" fmla="val 1142319"/>
              <a:gd name="adj3" fmla="val 20566548"/>
              <a:gd name="adj4" fmla="val 10963357"/>
              <a:gd name="adj5" fmla="val 12688"/>
            </a:avLst>
          </a:prstGeom>
          <a:solidFill>
            <a:srgbClr val="750002"/>
          </a:solidFill>
          <a:ln>
            <a:solidFill>
              <a:srgbClr val="750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Circular Arrow 53">
            <a:extLst>
              <a:ext uri="{FF2B5EF4-FFF2-40B4-BE49-F238E27FC236}">
                <a16:creationId xmlns:a16="http://schemas.microsoft.com/office/drawing/2014/main" id="{D1EC77DD-E302-3BCA-DDEF-7EA5A2201EF9}"/>
              </a:ext>
            </a:extLst>
          </p:cNvPr>
          <p:cNvSpPr/>
          <p:nvPr/>
        </p:nvSpPr>
        <p:spPr>
          <a:xfrm rot="10615615">
            <a:off x="6883854" y="5143032"/>
            <a:ext cx="532081" cy="501762"/>
          </a:xfrm>
          <a:prstGeom prst="circularArrow">
            <a:avLst>
              <a:gd name="adj1" fmla="val 2581"/>
              <a:gd name="adj2" fmla="val 1142319"/>
              <a:gd name="adj3" fmla="val 20566548"/>
              <a:gd name="adj4" fmla="val 10963357"/>
              <a:gd name="adj5" fmla="val 12688"/>
            </a:avLst>
          </a:prstGeom>
          <a:solidFill>
            <a:srgbClr val="750002"/>
          </a:solidFill>
          <a:ln>
            <a:solidFill>
              <a:srgbClr val="750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3" name="Curved Connector 62">
            <a:extLst>
              <a:ext uri="{FF2B5EF4-FFF2-40B4-BE49-F238E27FC236}">
                <a16:creationId xmlns:a16="http://schemas.microsoft.com/office/drawing/2014/main" id="{4E9FF7D3-8343-3F67-B80B-5BDC311128E0}"/>
              </a:ext>
            </a:extLst>
          </p:cNvPr>
          <p:cNvCxnSpPr>
            <a:stCxn id="5" idx="1"/>
            <a:endCxn id="51" idx="1"/>
          </p:cNvCxnSpPr>
          <p:nvPr/>
        </p:nvCxnSpPr>
        <p:spPr>
          <a:xfrm rot="10800000" flipH="1">
            <a:off x="419800" y="4244452"/>
            <a:ext cx="1055978" cy="1499796"/>
          </a:xfrm>
          <a:prstGeom prst="curvedConnector3">
            <a:avLst>
              <a:gd name="adj1" fmla="val -21648"/>
            </a:avLst>
          </a:prstGeom>
          <a:ln>
            <a:solidFill>
              <a:srgbClr val="750002"/>
            </a:solidFill>
            <a:tailEnd type="triangle"/>
          </a:ln>
        </p:spPr>
        <p:style>
          <a:lnRef idx="2">
            <a:schemeClr val="accent1"/>
          </a:lnRef>
          <a:fillRef idx="0">
            <a:schemeClr val="accent1"/>
          </a:fillRef>
          <a:effectRef idx="1">
            <a:schemeClr val="accent1"/>
          </a:effectRef>
          <a:fontRef idx="minor">
            <a:schemeClr val="tx1"/>
          </a:fontRef>
        </p:style>
      </p:cxnSp>
      <p:cxnSp>
        <p:nvCxnSpPr>
          <p:cNvPr id="3082" name="Curved Connector 3081">
            <a:extLst>
              <a:ext uri="{FF2B5EF4-FFF2-40B4-BE49-F238E27FC236}">
                <a16:creationId xmlns:a16="http://schemas.microsoft.com/office/drawing/2014/main" id="{3EAD331C-34ED-6CDF-E3C7-F05B44FE2D62}"/>
              </a:ext>
            </a:extLst>
          </p:cNvPr>
          <p:cNvCxnSpPr>
            <a:stCxn id="52" idx="3"/>
            <a:endCxn id="46" idx="3"/>
          </p:cNvCxnSpPr>
          <p:nvPr/>
        </p:nvCxnSpPr>
        <p:spPr>
          <a:xfrm>
            <a:off x="8070189" y="1301344"/>
            <a:ext cx="3598024" cy="260321"/>
          </a:xfrm>
          <a:prstGeom prst="curvedConnector3">
            <a:avLst>
              <a:gd name="adj1" fmla="val 106353"/>
            </a:avLst>
          </a:prstGeom>
          <a:ln>
            <a:solidFill>
              <a:srgbClr val="750002"/>
            </a:solidFill>
            <a:tailEnd type="triangle"/>
          </a:ln>
        </p:spPr>
        <p:style>
          <a:lnRef idx="2">
            <a:schemeClr val="accent1"/>
          </a:lnRef>
          <a:fillRef idx="0">
            <a:schemeClr val="accent1"/>
          </a:fillRef>
          <a:effectRef idx="1">
            <a:schemeClr val="accent1"/>
          </a:effectRef>
          <a:fontRef idx="minor">
            <a:schemeClr val="tx1"/>
          </a:fontRef>
        </p:style>
      </p:cxnSp>
      <p:cxnSp>
        <p:nvCxnSpPr>
          <p:cNvPr id="3084" name="Curved Connector 3083">
            <a:extLst>
              <a:ext uri="{FF2B5EF4-FFF2-40B4-BE49-F238E27FC236}">
                <a16:creationId xmlns:a16="http://schemas.microsoft.com/office/drawing/2014/main" id="{15EB27D8-8A9F-BEA1-9D08-10C0108FE868}"/>
              </a:ext>
            </a:extLst>
          </p:cNvPr>
          <p:cNvCxnSpPr>
            <a:stCxn id="7" idx="1"/>
            <a:endCxn id="47" idx="1"/>
          </p:cNvCxnSpPr>
          <p:nvPr/>
        </p:nvCxnSpPr>
        <p:spPr>
          <a:xfrm rot="10800000" flipV="1">
            <a:off x="9166633" y="2789298"/>
            <a:ext cx="556772" cy="1455154"/>
          </a:xfrm>
          <a:prstGeom prst="curvedConnector3">
            <a:avLst>
              <a:gd name="adj1" fmla="val 141058"/>
            </a:avLst>
          </a:prstGeom>
          <a:ln>
            <a:solidFill>
              <a:srgbClr val="750002"/>
            </a:solidFill>
            <a:tailEnd type="triangle"/>
          </a:ln>
        </p:spPr>
        <p:style>
          <a:lnRef idx="2">
            <a:schemeClr val="accent1"/>
          </a:lnRef>
          <a:fillRef idx="0">
            <a:schemeClr val="accent1"/>
          </a:fillRef>
          <a:effectRef idx="1">
            <a:schemeClr val="accent1"/>
          </a:effectRef>
          <a:fontRef idx="minor">
            <a:schemeClr val="tx1"/>
          </a:fontRef>
        </p:style>
      </p:cxnSp>
      <p:cxnSp>
        <p:nvCxnSpPr>
          <p:cNvPr id="3086" name="Curved Connector 3085">
            <a:extLst>
              <a:ext uri="{FF2B5EF4-FFF2-40B4-BE49-F238E27FC236}">
                <a16:creationId xmlns:a16="http://schemas.microsoft.com/office/drawing/2014/main" id="{5A6AC09D-C291-E8B9-B380-EB537DB8193E}"/>
              </a:ext>
            </a:extLst>
          </p:cNvPr>
          <p:cNvCxnSpPr>
            <a:cxnSpLocks/>
            <a:stCxn id="23" idx="2"/>
            <a:endCxn id="48" idx="3"/>
          </p:cNvCxnSpPr>
          <p:nvPr/>
        </p:nvCxnSpPr>
        <p:spPr>
          <a:xfrm rot="5400000">
            <a:off x="9038662" y="5779229"/>
            <a:ext cx="35620" cy="1573750"/>
          </a:xfrm>
          <a:prstGeom prst="curvedConnector2">
            <a:avLst/>
          </a:prstGeom>
          <a:ln>
            <a:solidFill>
              <a:srgbClr val="750002"/>
            </a:solidFill>
            <a:tailEnd type="triangle"/>
          </a:ln>
        </p:spPr>
        <p:style>
          <a:lnRef idx="2">
            <a:schemeClr val="accent1"/>
          </a:lnRef>
          <a:fillRef idx="0">
            <a:schemeClr val="accent1"/>
          </a:fillRef>
          <a:effectRef idx="1">
            <a:schemeClr val="accent1"/>
          </a:effectRef>
          <a:fontRef idx="minor">
            <a:schemeClr val="tx1"/>
          </a:fontRef>
        </p:style>
      </p:cxnSp>
      <p:cxnSp>
        <p:nvCxnSpPr>
          <p:cNvPr id="3088" name="Curved Connector 3087">
            <a:extLst>
              <a:ext uri="{FF2B5EF4-FFF2-40B4-BE49-F238E27FC236}">
                <a16:creationId xmlns:a16="http://schemas.microsoft.com/office/drawing/2014/main" id="{91DA1711-59E9-89AF-C397-0A58294A3FB8}"/>
              </a:ext>
            </a:extLst>
          </p:cNvPr>
          <p:cNvCxnSpPr>
            <a:stCxn id="20" idx="1"/>
            <a:endCxn id="37" idx="0"/>
          </p:cNvCxnSpPr>
          <p:nvPr/>
        </p:nvCxnSpPr>
        <p:spPr>
          <a:xfrm rot="10800000">
            <a:off x="4645654" y="5386815"/>
            <a:ext cx="1088977" cy="688116"/>
          </a:xfrm>
          <a:prstGeom prst="curvedConnector4">
            <a:avLst>
              <a:gd name="adj1" fmla="val 35747"/>
              <a:gd name="adj2" fmla="val 133221"/>
            </a:avLst>
          </a:prstGeom>
          <a:ln>
            <a:solidFill>
              <a:srgbClr val="750002"/>
            </a:solidFill>
            <a:tailEnd type="triangle"/>
          </a:ln>
        </p:spPr>
        <p:style>
          <a:lnRef idx="2">
            <a:schemeClr val="accent1"/>
          </a:lnRef>
          <a:fillRef idx="0">
            <a:schemeClr val="accent1"/>
          </a:fillRef>
          <a:effectRef idx="1">
            <a:schemeClr val="accent1"/>
          </a:effectRef>
          <a:fontRef idx="minor">
            <a:schemeClr val="tx1"/>
          </a:fontRef>
        </p:style>
      </p:cxnSp>
      <p:cxnSp>
        <p:nvCxnSpPr>
          <p:cNvPr id="3090" name="Curved Connector 3089">
            <a:extLst>
              <a:ext uri="{FF2B5EF4-FFF2-40B4-BE49-F238E27FC236}">
                <a16:creationId xmlns:a16="http://schemas.microsoft.com/office/drawing/2014/main" id="{8FD89D67-A39E-B54D-801A-AF632BE215A9}"/>
              </a:ext>
            </a:extLst>
          </p:cNvPr>
          <p:cNvCxnSpPr>
            <a:stCxn id="45" idx="3"/>
            <a:endCxn id="18" idx="1"/>
          </p:cNvCxnSpPr>
          <p:nvPr/>
        </p:nvCxnSpPr>
        <p:spPr>
          <a:xfrm>
            <a:off x="4361442" y="1467145"/>
            <a:ext cx="1004833" cy="1015002"/>
          </a:xfrm>
          <a:prstGeom prst="curvedConnector3">
            <a:avLst/>
          </a:prstGeom>
          <a:ln>
            <a:solidFill>
              <a:srgbClr val="750002"/>
            </a:solidFill>
            <a:tailEnd type="triangle"/>
          </a:ln>
        </p:spPr>
        <p:style>
          <a:lnRef idx="2">
            <a:schemeClr val="accent1"/>
          </a:lnRef>
          <a:fillRef idx="0">
            <a:schemeClr val="accent1"/>
          </a:fillRef>
          <a:effectRef idx="1">
            <a:schemeClr val="accent1"/>
          </a:effectRef>
          <a:fontRef idx="minor">
            <a:schemeClr val="tx1"/>
          </a:fontRef>
        </p:style>
      </p:cxnSp>
      <p:cxnSp>
        <p:nvCxnSpPr>
          <p:cNvPr id="3094" name="Straight Arrow Connector 3093">
            <a:extLst>
              <a:ext uri="{FF2B5EF4-FFF2-40B4-BE49-F238E27FC236}">
                <a16:creationId xmlns:a16="http://schemas.microsoft.com/office/drawing/2014/main" id="{5A98EF84-5A21-A107-DB87-CDAC7A74A35D}"/>
              </a:ext>
            </a:extLst>
          </p:cNvPr>
          <p:cNvCxnSpPr/>
          <p:nvPr/>
        </p:nvCxnSpPr>
        <p:spPr>
          <a:xfrm>
            <a:off x="1539705" y="1392388"/>
            <a:ext cx="527607" cy="0"/>
          </a:xfrm>
          <a:prstGeom prst="straightConnector1">
            <a:avLst/>
          </a:prstGeom>
          <a:ln>
            <a:solidFill>
              <a:srgbClr val="750002"/>
            </a:solidFill>
            <a:tailEnd type="triangle"/>
          </a:ln>
        </p:spPr>
        <p:style>
          <a:lnRef idx="2">
            <a:schemeClr val="accent1"/>
          </a:lnRef>
          <a:fillRef idx="0">
            <a:schemeClr val="accent1"/>
          </a:fillRef>
          <a:effectRef idx="1">
            <a:schemeClr val="accent1"/>
          </a:effectRef>
          <a:fontRef idx="minor">
            <a:schemeClr val="tx1"/>
          </a:fontRef>
        </p:style>
      </p:cxnSp>
      <p:cxnSp>
        <p:nvCxnSpPr>
          <p:cNvPr id="3095" name="Straight Arrow Connector 3094">
            <a:extLst>
              <a:ext uri="{FF2B5EF4-FFF2-40B4-BE49-F238E27FC236}">
                <a16:creationId xmlns:a16="http://schemas.microsoft.com/office/drawing/2014/main" id="{0F44CD30-0E61-8650-4179-6B1D3FCC57C9}"/>
              </a:ext>
            </a:extLst>
          </p:cNvPr>
          <p:cNvCxnSpPr>
            <a:cxnSpLocks/>
          </p:cNvCxnSpPr>
          <p:nvPr/>
        </p:nvCxnSpPr>
        <p:spPr>
          <a:xfrm flipH="1">
            <a:off x="3496230" y="6568608"/>
            <a:ext cx="612467" cy="0"/>
          </a:xfrm>
          <a:prstGeom prst="straightConnector1">
            <a:avLst/>
          </a:prstGeom>
          <a:ln>
            <a:solidFill>
              <a:srgbClr val="750002"/>
            </a:solidFill>
            <a:tailEnd type="triangle"/>
          </a:ln>
        </p:spPr>
        <p:style>
          <a:lnRef idx="2">
            <a:schemeClr val="accent1"/>
          </a:lnRef>
          <a:fillRef idx="0">
            <a:schemeClr val="accent1"/>
          </a:fillRef>
          <a:effectRef idx="1">
            <a:schemeClr val="accent1"/>
          </a:effectRef>
          <a:fontRef idx="minor">
            <a:schemeClr val="tx1"/>
          </a:fontRef>
        </p:style>
      </p:cxnSp>
      <p:sp>
        <p:nvSpPr>
          <p:cNvPr id="3099" name="TextBox 3098">
            <a:extLst>
              <a:ext uri="{FF2B5EF4-FFF2-40B4-BE49-F238E27FC236}">
                <a16:creationId xmlns:a16="http://schemas.microsoft.com/office/drawing/2014/main" id="{FCF05A09-24BE-D2F2-A588-811534EDE858}"/>
              </a:ext>
            </a:extLst>
          </p:cNvPr>
          <p:cNvSpPr txBox="1"/>
          <p:nvPr/>
        </p:nvSpPr>
        <p:spPr>
          <a:xfrm>
            <a:off x="9396407" y="1664103"/>
            <a:ext cx="801754" cy="1077218"/>
          </a:xfrm>
          <a:prstGeom prst="rect">
            <a:avLst/>
          </a:prstGeom>
          <a:noFill/>
        </p:spPr>
        <p:txBody>
          <a:bodyPr wrap="square" rtlCol="0">
            <a:spAutoFit/>
          </a:bodyPr>
          <a:lstStyle/>
          <a:p>
            <a:r>
              <a:rPr lang="en-US" sz="800" dirty="0">
                <a:latin typeface="Calibri" panose="020F0502020204030204" pitchFamily="34" charset="0"/>
                <a:cs typeface="Calibri" panose="020F0502020204030204" pitchFamily="34" charset="0"/>
              </a:rPr>
              <a:t>DBP_1</a:t>
            </a:r>
          </a:p>
          <a:p>
            <a:r>
              <a:rPr lang="en-US" sz="800" dirty="0">
                <a:latin typeface="Calibri" panose="020F0502020204030204" pitchFamily="34" charset="0"/>
                <a:cs typeface="Calibri" panose="020F0502020204030204" pitchFamily="34" charset="0"/>
              </a:rPr>
              <a:t>RBP2b_3</a:t>
            </a:r>
          </a:p>
          <a:p>
            <a:r>
              <a:rPr lang="en-US" sz="800" dirty="0">
                <a:latin typeface="Calibri" panose="020F0502020204030204" pitchFamily="34" charset="0"/>
                <a:cs typeface="Calibri" panose="020F0502020204030204" pitchFamily="34" charset="0"/>
              </a:rPr>
              <a:t>RIPR</a:t>
            </a:r>
          </a:p>
          <a:p>
            <a:r>
              <a:rPr lang="en-US" sz="800" dirty="0">
                <a:latin typeface="Calibri" panose="020F0502020204030204" pitchFamily="34" charset="0"/>
                <a:cs typeface="Calibri" panose="020F0502020204030204" pitchFamily="34" charset="0"/>
              </a:rPr>
              <a:t>SLARP</a:t>
            </a:r>
          </a:p>
          <a:p>
            <a:r>
              <a:rPr lang="en-US" sz="800" dirty="0">
                <a:latin typeface="Calibri" panose="020F0502020204030204" pitchFamily="34" charset="0"/>
                <a:cs typeface="Calibri" panose="020F0502020204030204" pitchFamily="34" charset="0"/>
              </a:rPr>
              <a:t>PIGM</a:t>
            </a:r>
          </a:p>
          <a:p>
            <a:r>
              <a:rPr lang="en-US" sz="800" dirty="0">
                <a:latin typeface="Calibri" panose="020F0502020204030204" pitchFamily="34" charset="0"/>
                <a:cs typeface="Calibri" panose="020F0502020204030204" pitchFamily="34" charset="0"/>
              </a:rPr>
              <a:t>VSP11</a:t>
            </a:r>
          </a:p>
          <a:p>
            <a:r>
              <a:rPr lang="en-US" sz="800" dirty="0">
                <a:latin typeface="Calibri" panose="020F0502020204030204" pitchFamily="34" charset="0"/>
                <a:cs typeface="Calibri" panose="020F0502020204030204" pitchFamily="34" charset="0"/>
              </a:rPr>
              <a:t>FRM1_1</a:t>
            </a:r>
          </a:p>
          <a:p>
            <a:r>
              <a:rPr lang="en-US" sz="800" dirty="0">
                <a:latin typeface="Calibri" panose="020F0502020204030204" pitchFamily="34" charset="0"/>
                <a:cs typeface="Calibri" panose="020F0502020204030204" pitchFamily="34" charset="0"/>
              </a:rPr>
              <a:t>CG2_related</a:t>
            </a:r>
          </a:p>
        </p:txBody>
      </p:sp>
      <p:sp>
        <p:nvSpPr>
          <p:cNvPr id="3100" name="TextBox 3099">
            <a:extLst>
              <a:ext uri="{FF2B5EF4-FFF2-40B4-BE49-F238E27FC236}">
                <a16:creationId xmlns:a16="http://schemas.microsoft.com/office/drawing/2014/main" id="{51C1729B-E71F-8719-7219-F8F29AFEEE3D}"/>
              </a:ext>
            </a:extLst>
          </p:cNvPr>
          <p:cNvSpPr txBox="1"/>
          <p:nvPr/>
        </p:nvSpPr>
        <p:spPr>
          <a:xfrm>
            <a:off x="10542129" y="4721483"/>
            <a:ext cx="1230071" cy="215444"/>
          </a:xfrm>
          <a:prstGeom prst="rect">
            <a:avLst/>
          </a:prstGeom>
          <a:noFill/>
        </p:spPr>
        <p:txBody>
          <a:bodyPr wrap="square" rtlCol="0">
            <a:spAutoFit/>
          </a:bodyPr>
          <a:lstStyle/>
          <a:p>
            <a:r>
              <a:rPr lang="en-US" sz="800" dirty="0" err="1">
                <a:latin typeface="Calibri" panose="020F0502020204030204" pitchFamily="34" charset="0"/>
                <a:cs typeface="Calibri" panose="020F0502020204030204" pitchFamily="34" charset="0"/>
              </a:rPr>
              <a:t>Nextera</a:t>
            </a:r>
            <a:r>
              <a:rPr lang="en-US" sz="800" dirty="0">
                <a:latin typeface="Calibri" panose="020F0502020204030204" pitchFamily="34" charset="0"/>
                <a:cs typeface="Calibri" panose="020F0502020204030204" pitchFamily="34" charset="0"/>
              </a:rPr>
              <a:t> UDI primers</a:t>
            </a:r>
          </a:p>
        </p:txBody>
      </p:sp>
    </p:spTree>
    <p:extLst>
      <p:ext uri="{BB962C8B-B14F-4D97-AF65-F5344CB8AC3E}">
        <p14:creationId xmlns:p14="http://schemas.microsoft.com/office/powerpoint/2010/main" val="366990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8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9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7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P spid="50" grpId="0"/>
      <p:bldP spid="51" grpId="0"/>
      <p:bldP spid="53" grpId="0" animBg="1"/>
      <p:bldP spid="54" grpId="0" animBg="1"/>
      <p:bldP spid="3099" grpId="0"/>
      <p:bldP spid="310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8BC13-AF9F-7E92-4BF7-092E79284CF0}"/>
              </a:ext>
            </a:extLst>
          </p:cNvPr>
          <p:cNvSpPr>
            <a:spLocks noGrp="1"/>
          </p:cNvSpPr>
          <p:nvPr>
            <p:ph type="title"/>
          </p:nvPr>
        </p:nvSpPr>
        <p:spPr>
          <a:xfrm>
            <a:off x="339634" y="136524"/>
            <a:ext cx="11390812" cy="821125"/>
          </a:xfrm>
        </p:spPr>
        <p:txBody>
          <a:bodyPr>
            <a:noAutofit/>
          </a:bodyPr>
          <a:lstStyle/>
          <a:p>
            <a:pPr algn="ctr"/>
            <a:r>
              <a:rPr lang="en-US" sz="2800" b="1" dirty="0">
                <a:latin typeface="Calibri" panose="020F0502020204030204" pitchFamily="34" charset="0"/>
                <a:cs typeface="Calibri" panose="020F0502020204030204" pitchFamily="34" charset="0"/>
              </a:rPr>
              <a:t>Coverage of the different multiplexes was robust and generally consistent</a:t>
            </a:r>
          </a:p>
        </p:txBody>
      </p:sp>
      <p:sp>
        <p:nvSpPr>
          <p:cNvPr id="5" name="Rectangle 4">
            <a:extLst>
              <a:ext uri="{FF2B5EF4-FFF2-40B4-BE49-F238E27FC236}">
                <a16:creationId xmlns:a16="http://schemas.microsoft.com/office/drawing/2014/main" id="{4A7298B5-9BCC-814B-56CE-F326098F7734}"/>
              </a:ext>
            </a:extLst>
          </p:cNvPr>
          <p:cNvSpPr/>
          <p:nvPr/>
        </p:nvSpPr>
        <p:spPr>
          <a:xfrm>
            <a:off x="0" y="1014919"/>
            <a:ext cx="12192000" cy="49427"/>
          </a:xfrm>
          <a:prstGeom prst="rect">
            <a:avLst/>
          </a:prstGeom>
          <a:solidFill>
            <a:srgbClr val="750004"/>
          </a:solidFill>
          <a:ln>
            <a:solidFill>
              <a:srgbClr val="75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screenshot of a graph&#10;&#10;Description automatically generated">
            <a:extLst>
              <a:ext uri="{FF2B5EF4-FFF2-40B4-BE49-F238E27FC236}">
                <a16:creationId xmlns:a16="http://schemas.microsoft.com/office/drawing/2014/main" id="{55BDAE10-DB5F-7899-5D4B-DD9570A4EEAA}"/>
              </a:ext>
            </a:extLst>
          </p:cNvPr>
          <p:cNvPicPr>
            <a:picLocks noChangeAspect="1"/>
          </p:cNvPicPr>
          <p:nvPr/>
        </p:nvPicPr>
        <p:blipFill>
          <a:blip r:embed="rId2"/>
          <a:srcRect t="32883" b="34234"/>
          <a:stretch/>
        </p:blipFill>
        <p:spPr>
          <a:xfrm>
            <a:off x="4681183" y="4030154"/>
            <a:ext cx="6905766" cy="2838519"/>
          </a:xfrm>
          <a:prstGeom prst="rect">
            <a:avLst/>
          </a:prstGeom>
        </p:spPr>
      </p:pic>
      <p:pic>
        <p:nvPicPr>
          <p:cNvPr id="22" name="Picture 21" descr="A screenshot of a graph&#10;&#10;Description automatically generated">
            <a:extLst>
              <a:ext uri="{FF2B5EF4-FFF2-40B4-BE49-F238E27FC236}">
                <a16:creationId xmlns:a16="http://schemas.microsoft.com/office/drawing/2014/main" id="{FDE05AD4-DEE2-94CB-48C1-0E1FB5CD44B7}"/>
              </a:ext>
            </a:extLst>
          </p:cNvPr>
          <p:cNvPicPr>
            <a:picLocks noChangeAspect="1"/>
          </p:cNvPicPr>
          <p:nvPr/>
        </p:nvPicPr>
        <p:blipFill>
          <a:blip r:embed="rId2"/>
          <a:srcRect l="61724" r="8851" b="67152"/>
          <a:stretch/>
        </p:blipFill>
        <p:spPr>
          <a:xfrm>
            <a:off x="2441390" y="4027259"/>
            <a:ext cx="2036275" cy="2841414"/>
          </a:xfrm>
          <a:prstGeom prst="rect">
            <a:avLst/>
          </a:prstGeom>
        </p:spPr>
      </p:pic>
      <p:pic>
        <p:nvPicPr>
          <p:cNvPr id="23" name="Picture 22" descr="A screenshot of a graph&#10;&#10;Description automatically generated">
            <a:extLst>
              <a:ext uri="{FF2B5EF4-FFF2-40B4-BE49-F238E27FC236}">
                <a16:creationId xmlns:a16="http://schemas.microsoft.com/office/drawing/2014/main" id="{B68B3250-143C-DD64-7B29-DD0FCA413EF2}"/>
              </a:ext>
            </a:extLst>
          </p:cNvPr>
          <p:cNvPicPr>
            <a:picLocks noChangeAspect="1"/>
          </p:cNvPicPr>
          <p:nvPr/>
        </p:nvPicPr>
        <p:blipFill>
          <a:blip r:embed="rId2"/>
          <a:srcRect l="2267" r="38330" b="66674"/>
          <a:stretch/>
        </p:blipFill>
        <p:spPr>
          <a:xfrm>
            <a:off x="6338044" y="1121616"/>
            <a:ext cx="4143436" cy="2905643"/>
          </a:xfrm>
          <a:prstGeom prst="rect">
            <a:avLst/>
          </a:prstGeom>
        </p:spPr>
      </p:pic>
      <p:sp>
        <p:nvSpPr>
          <p:cNvPr id="24" name="TextBox 23">
            <a:extLst>
              <a:ext uri="{FF2B5EF4-FFF2-40B4-BE49-F238E27FC236}">
                <a16:creationId xmlns:a16="http://schemas.microsoft.com/office/drawing/2014/main" id="{200C5B62-168E-7078-3803-D4AEED519ED0}"/>
              </a:ext>
            </a:extLst>
          </p:cNvPr>
          <p:cNvSpPr txBox="1"/>
          <p:nvPr/>
        </p:nvSpPr>
        <p:spPr>
          <a:xfrm>
            <a:off x="1564620" y="2086281"/>
            <a:ext cx="2939142" cy="461665"/>
          </a:xfrm>
          <a:prstGeom prst="rect">
            <a:avLst/>
          </a:prstGeom>
          <a:noFill/>
        </p:spPr>
        <p:txBody>
          <a:bodyPr wrap="square" rtlCol="0">
            <a:spAutoFit/>
          </a:bodyPr>
          <a:lstStyle/>
          <a:p>
            <a:r>
              <a:rPr lang="en-US" sz="2400">
                <a:latin typeface="Calibri" panose="020F0502020204030204" pitchFamily="34" charset="0"/>
                <a:cs typeface="Calibri" panose="020F0502020204030204" pitchFamily="34" charset="0"/>
              </a:rPr>
              <a:t>HRP     26       3 </a:t>
            </a:r>
          </a:p>
        </p:txBody>
      </p:sp>
      <p:sp>
        <p:nvSpPr>
          <p:cNvPr id="25" name="TextBox 24">
            <a:extLst>
              <a:ext uri="{FF2B5EF4-FFF2-40B4-BE49-F238E27FC236}">
                <a16:creationId xmlns:a16="http://schemas.microsoft.com/office/drawing/2014/main" id="{7D419F4D-AB05-CD48-3A9F-31B6625DC7EC}"/>
              </a:ext>
            </a:extLst>
          </p:cNvPr>
          <p:cNvSpPr txBox="1"/>
          <p:nvPr/>
        </p:nvSpPr>
        <p:spPr>
          <a:xfrm>
            <a:off x="52846" y="2618342"/>
            <a:ext cx="1815215" cy="584775"/>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Sample</a:t>
            </a:r>
          </a:p>
          <a:p>
            <a:r>
              <a:rPr lang="en-US" sz="1600">
                <a:latin typeface="Calibri" panose="020F0502020204030204" pitchFamily="34" charset="0"/>
                <a:cs typeface="Calibri" panose="020F0502020204030204" pitchFamily="34" charset="0"/>
              </a:rPr>
              <a:t>Biological Replicate </a:t>
            </a:r>
          </a:p>
        </p:txBody>
      </p:sp>
      <p:sp>
        <p:nvSpPr>
          <p:cNvPr id="26" name="TextBox 25">
            <a:extLst>
              <a:ext uri="{FF2B5EF4-FFF2-40B4-BE49-F238E27FC236}">
                <a16:creationId xmlns:a16="http://schemas.microsoft.com/office/drawing/2014/main" id="{36E96FB5-3158-AB1A-BEDB-124315827507}"/>
              </a:ext>
            </a:extLst>
          </p:cNvPr>
          <p:cNvSpPr txBox="1"/>
          <p:nvPr/>
        </p:nvSpPr>
        <p:spPr>
          <a:xfrm>
            <a:off x="3648430" y="2821217"/>
            <a:ext cx="1815216"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Technical Replicate </a:t>
            </a:r>
          </a:p>
        </p:txBody>
      </p:sp>
      <p:sp>
        <p:nvSpPr>
          <p:cNvPr id="27" name="TextBox 26">
            <a:extLst>
              <a:ext uri="{FF2B5EF4-FFF2-40B4-BE49-F238E27FC236}">
                <a16:creationId xmlns:a16="http://schemas.microsoft.com/office/drawing/2014/main" id="{854C33A6-0363-51A7-A347-2A7D662C074C}"/>
              </a:ext>
            </a:extLst>
          </p:cNvPr>
          <p:cNvSpPr txBox="1"/>
          <p:nvPr/>
        </p:nvSpPr>
        <p:spPr>
          <a:xfrm>
            <a:off x="3188195" y="1656769"/>
            <a:ext cx="1815216" cy="338554"/>
          </a:xfrm>
          <a:prstGeom prst="rect">
            <a:avLst/>
          </a:prstGeom>
          <a:noFill/>
        </p:spPr>
        <p:txBody>
          <a:bodyPr wrap="square" rtlCol="0">
            <a:spAutoFit/>
          </a:bodyPr>
          <a:lstStyle/>
          <a:p>
            <a:r>
              <a:rPr lang="en-US" sz="1600">
                <a:latin typeface="Calibri" panose="020F0502020204030204" pitchFamily="34" charset="0"/>
                <a:cs typeface="Calibri" panose="020F0502020204030204" pitchFamily="34" charset="0"/>
              </a:rPr>
              <a:t>Parasitemia (p/µL)</a:t>
            </a:r>
          </a:p>
        </p:txBody>
      </p:sp>
      <p:sp>
        <p:nvSpPr>
          <p:cNvPr id="28" name="Bent Arrow 27">
            <a:extLst>
              <a:ext uri="{FF2B5EF4-FFF2-40B4-BE49-F238E27FC236}">
                <a16:creationId xmlns:a16="http://schemas.microsoft.com/office/drawing/2014/main" id="{EB29B60D-C4C0-3A01-B9CC-D6C4E574109D}"/>
              </a:ext>
            </a:extLst>
          </p:cNvPr>
          <p:cNvSpPr/>
          <p:nvPr/>
        </p:nvSpPr>
        <p:spPr>
          <a:xfrm>
            <a:off x="2633139" y="1812239"/>
            <a:ext cx="555056" cy="292760"/>
          </a:xfrm>
          <a:prstGeom prst="bentArrow">
            <a:avLst>
              <a:gd name="adj1" fmla="val 25000"/>
              <a:gd name="adj2" fmla="val 0"/>
              <a:gd name="adj3" fmla="val 25000"/>
              <a:gd name="adj4" fmla="val 43750"/>
            </a:avLst>
          </a:prstGeom>
          <a:solidFill>
            <a:srgbClr val="750002"/>
          </a:solidFill>
          <a:ln>
            <a:solidFill>
              <a:srgbClr val="750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Bent Arrow 28">
            <a:extLst>
              <a:ext uri="{FF2B5EF4-FFF2-40B4-BE49-F238E27FC236}">
                <a16:creationId xmlns:a16="http://schemas.microsoft.com/office/drawing/2014/main" id="{F7F74C4C-E9B9-BE2A-4003-F9680DAF59C2}"/>
              </a:ext>
            </a:extLst>
          </p:cNvPr>
          <p:cNvSpPr/>
          <p:nvPr/>
        </p:nvSpPr>
        <p:spPr>
          <a:xfrm rot="10800000">
            <a:off x="1417147" y="2505442"/>
            <a:ext cx="535692" cy="292760"/>
          </a:xfrm>
          <a:prstGeom prst="bentArrow">
            <a:avLst>
              <a:gd name="adj1" fmla="val 25000"/>
              <a:gd name="adj2" fmla="val 0"/>
              <a:gd name="adj3" fmla="val 25000"/>
              <a:gd name="adj4" fmla="val 43750"/>
            </a:avLst>
          </a:prstGeom>
          <a:solidFill>
            <a:srgbClr val="750002"/>
          </a:solidFill>
          <a:ln>
            <a:solidFill>
              <a:srgbClr val="750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Bent Arrow 29">
            <a:extLst>
              <a:ext uri="{FF2B5EF4-FFF2-40B4-BE49-F238E27FC236}">
                <a16:creationId xmlns:a16="http://schemas.microsoft.com/office/drawing/2014/main" id="{2FB602C2-EBB9-4386-F877-B469F917EDB9}"/>
              </a:ext>
            </a:extLst>
          </p:cNvPr>
          <p:cNvSpPr/>
          <p:nvPr/>
        </p:nvSpPr>
        <p:spPr>
          <a:xfrm rot="16200000">
            <a:off x="3246287" y="2599744"/>
            <a:ext cx="535692" cy="292760"/>
          </a:xfrm>
          <a:prstGeom prst="bentArrow">
            <a:avLst>
              <a:gd name="adj1" fmla="val 25000"/>
              <a:gd name="adj2" fmla="val 0"/>
              <a:gd name="adj3" fmla="val 25000"/>
              <a:gd name="adj4" fmla="val 43750"/>
            </a:avLst>
          </a:prstGeom>
          <a:solidFill>
            <a:srgbClr val="750002"/>
          </a:solidFill>
          <a:ln>
            <a:solidFill>
              <a:srgbClr val="750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Arrow Connector 31">
            <a:extLst>
              <a:ext uri="{FF2B5EF4-FFF2-40B4-BE49-F238E27FC236}">
                <a16:creationId xmlns:a16="http://schemas.microsoft.com/office/drawing/2014/main" id="{57684451-F5D1-529A-FB1A-762E608FA1FF}"/>
              </a:ext>
            </a:extLst>
          </p:cNvPr>
          <p:cNvCxnSpPr>
            <a:cxnSpLocks/>
          </p:cNvCxnSpPr>
          <p:nvPr/>
        </p:nvCxnSpPr>
        <p:spPr>
          <a:xfrm>
            <a:off x="6426944" y="1320800"/>
            <a:ext cx="0" cy="1157477"/>
          </a:xfrm>
          <a:prstGeom prst="straightConnector1">
            <a:avLst/>
          </a:prstGeom>
          <a:ln>
            <a:solidFill>
              <a:srgbClr val="750002"/>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868A04E-11B0-30CF-4E1D-AE202BC265CE}"/>
              </a:ext>
            </a:extLst>
          </p:cNvPr>
          <p:cNvCxnSpPr>
            <a:cxnSpLocks/>
          </p:cNvCxnSpPr>
          <p:nvPr/>
        </p:nvCxnSpPr>
        <p:spPr>
          <a:xfrm>
            <a:off x="6426944" y="2505442"/>
            <a:ext cx="0" cy="1101358"/>
          </a:xfrm>
          <a:prstGeom prst="straightConnector1">
            <a:avLst/>
          </a:prstGeom>
          <a:ln>
            <a:solidFill>
              <a:srgbClr val="750002"/>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AD66A1B5-B643-99E0-3722-4EF380D80220}"/>
              </a:ext>
            </a:extLst>
          </p:cNvPr>
          <p:cNvSpPr txBox="1"/>
          <p:nvPr/>
        </p:nvSpPr>
        <p:spPr>
          <a:xfrm>
            <a:off x="5650141" y="1468651"/>
            <a:ext cx="776803" cy="430887"/>
          </a:xfrm>
          <a:prstGeom prst="rect">
            <a:avLst/>
          </a:prstGeom>
          <a:noFill/>
        </p:spPr>
        <p:txBody>
          <a:bodyPr wrap="square" rtlCol="0">
            <a:spAutoFit/>
          </a:bodyPr>
          <a:lstStyle/>
          <a:p>
            <a:pPr algn="r"/>
            <a:r>
              <a:rPr lang="en-US" sz="1100" dirty="0">
                <a:latin typeface="Calibri" panose="020F0502020204030204" pitchFamily="34" charset="0"/>
                <a:cs typeface="Calibri" panose="020F0502020204030204" pitchFamily="34" charset="0"/>
              </a:rPr>
              <a:t>Increasing dilution</a:t>
            </a:r>
          </a:p>
        </p:txBody>
      </p:sp>
    </p:spTree>
    <p:extLst>
      <p:ext uri="{BB962C8B-B14F-4D97-AF65-F5344CB8AC3E}">
        <p14:creationId xmlns:p14="http://schemas.microsoft.com/office/powerpoint/2010/main" val="2500633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graph&#10;&#10;Description automatically generated">
            <a:extLst>
              <a:ext uri="{FF2B5EF4-FFF2-40B4-BE49-F238E27FC236}">
                <a16:creationId xmlns:a16="http://schemas.microsoft.com/office/drawing/2014/main" id="{41C29490-C888-90E4-4021-E953ADE25EC1}"/>
              </a:ext>
            </a:extLst>
          </p:cNvPr>
          <p:cNvPicPr>
            <a:picLocks noChangeAspect="1"/>
          </p:cNvPicPr>
          <p:nvPr/>
        </p:nvPicPr>
        <p:blipFill>
          <a:blip r:embed="rId2"/>
          <a:stretch>
            <a:fillRect/>
          </a:stretch>
        </p:blipFill>
        <p:spPr>
          <a:xfrm>
            <a:off x="2800641" y="984817"/>
            <a:ext cx="6152859" cy="5873183"/>
          </a:xfrm>
          <a:prstGeom prst="rect">
            <a:avLst/>
          </a:prstGeom>
        </p:spPr>
      </p:pic>
      <p:sp>
        <p:nvSpPr>
          <p:cNvPr id="8" name="Title 1">
            <a:extLst>
              <a:ext uri="{FF2B5EF4-FFF2-40B4-BE49-F238E27FC236}">
                <a16:creationId xmlns:a16="http://schemas.microsoft.com/office/drawing/2014/main" id="{1CB620EB-F3AE-1BC4-8439-4C09B8B05C0B}"/>
              </a:ext>
            </a:extLst>
          </p:cNvPr>
          <p:cNvSpPr>
            <a:spLocks noGrp="1"/>
          </p:cNvSpPr>
          <p:nvPr>
            <p:ph type="title"/>
          </p:nvPr>
        </p:nvSpPr>
        <p:spPr>
          <a:xfrm>
            <a:off x="339634" y="-3176"/>
            <a:ext cx="11390812" cy="821125"/>
          </a:xfrm>
        </p:spPr>
        <p:txBody>
          <a:bodyPr>
            <a:noAutofit/>
          </a:bodyPr>
          <a:lstStyle/>
          <a:p>
            <a:pPr algn="ctr"/>
            <a:r>
              <a:rPr lang="en-US" sz="2800" b="1" dirty="0">
                <a:latin typeface="Calibri" panose="020F0502020204030204" pitchFamily="34" charset="0"/>
                <a:cs typeface="Calibri" panose="020F0502020204030204" pitchFamily="34" charset="0"/>
              </a:rPr>
              <a:t>Stratifying multiplex data by parasitemia identifies leading candidates</a:t>
            </a:r>
          </a:p>
        </p:txBody>
      </p:sp>
      <p:sp>
        <p:nvSpPr>
          <p:cNvPr id="9" name="Rectangle 8">
            <a:extLst>
              <a:ext uri="{FF2B5EF4-FFF2-40B4-BE49-F238E27FC236}">
                <a16:creationId xmlns:a16="http://schemas.microsoft.com/office/drawing/2014/main" id="{FF6DC8CB-1B6B-E4C8-6B97-1017BC3909EE}"/>
              </a:ext>
            </a:extLst>
          </p:cNvPr>
          <p:cNvSpPr/>
          <p:nvPr/>
        </p:nvSpPr>
        <p:spPr>
          <a:xfrm>
            <a:off x="0" y="875219"/>
            <a:ext cx="12192000" cy="49427"/>
          </a:xfrm>
          <a:prstGeom prst="rect">
            <a:avLst/>
          </a:prstGeom>
          <a:solidFill>
            <a:srgbClr val="750004"/>
          </a:solidFill>
          <a:ln>
            <a:solidFill>
              <a:srgbClr val="75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889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diagram&#10;&#10;Description automatically generated with medium confidence">
            <a:extLst>
              <a:ext uri="{FF2B5EF4-FFF2-40B4-BE49-F238E27FC236}">
                <a16:creationId xmlns:a16="http://schemas.microsoft.com/office/drawing/2014/main" id="{EE57D58C-2890-2C7E-BA28-BBE6BF1BACEE}"/>
              </a:ext>
            </a:extLst>
          </p:cNvPr>
          <p:cNvPicPr>
            <a:picLocks noChangeAspect="1"/>
          </p:cNvPicPr>
          <p:nvPr/>
        </p:nvPicPr>
        <p:blipFill>
          <a:blip r:embed="rId2"/>
          <a:stretch>
            <a:fillRect/>
          </a:stretch>
        </p:blipFill>
        <p:spPr>
          <a:xfrm>
            <a:off x="628075" y="1027768"/>
            <a:ext cx="5324587" cy="5830232"/>
          </a:xfrm>
          <a:prstGeom prst="rect">
            <a:avLst/>
          </a:prstGeom>
        </p:spPr>
      </p:pic>
      <p:sp>
        <p:nvSpPr>
          <p:cNvPr id="3" name="Rectangle 2">
            <a:extLst>
              <a:ext uri="{FF2B5EF4-FFF2-40B4-BE49-F238E27FC236}">
                <a16:creationId xmlns:a16="http://schemas.microsoft.com/office/drawing/2014/main" id="{E88668F5-1F7F-99DD-27C6-A5172D2A54CD}"/>
              </a:ext>
            </a:extLst>
          </p:cNvPr>
          <p:cNvSpPr/>
          <p:nvPr/>
        </p:nvSpPr>
        <p:spPr>
          <a:xfrm>
            <a:off x="0" y="931794"/>
            <a:ext cx="12192000" cy="49427"/>
          </a:xfrm>
          <a:prstGeom prst="rect">
            <a:avLst/>
          </a:prstGeom>
          <a:solidFill>
            <a:srgbClr val="750004"/>
          </a:solidFill>
          <a:ln>
            <a:solidFill>
              <a:srgbClr val="75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18CB111D-0FBB-35F9-7BB2-68C20A23DA75}"/>
              </a:ext>
            </a:extLst>
          </p:cNvPr>
          <p:cNvSpPr>
            <a:spLocks noGrp="1"/>
          </p:cNvSpPr>
          <p:nvPr>
            <p:ph type="title"/>
          </p:nvPr>
        </p:nvSpPr>
        <p:spPr>
          <a:xfrm>
            <a:off x="339634" y="136524"/>
            <a:ext cx="11390812" cy="821125"/>
          </a:xfrm>
        </p:spPr>
        <p:txBody>
          <a:bodyPr>
            <a:noAutofit/>
          </a:bodyPr>
          <a:lstStyle/>
          <a:p>
            <a:pPr algn="ctr"/>
            <a:r>
              <a:rPr lang="en-US" sz="2800" b="1" dirty="0">
                <a:latin typeface="Calibri" panose="020F0502020204030204" pitchFamily="34" charset="0"/>
                <a:cs typeface="Calibri" panose="020F0502020204030204" pitchFamily="34" charset="0"/>
              </a:rPr>
              <a:t>4plex1 is the best performer</a:t>
            </a:r>
          </a:p>
        </p:txBody>
      </p:sp>
      <p:sp>
        <p:nvSpPr>
          <p:cNvPr id="7" name="TextBox 6">
            <a:extLst>
              <a:ext uri="{FF2B5EF4-FFF2-40B4-BE49-F238E27FC236}">
                <a16:creationId xmlns:a16="http://schemas.microsoft.com/office/drawing/2014/main" id="{19D6F9C7-E73E-6762-B47B-26CFCE95374C}"/>
              </a:ext>
            </a:extLst>
          </p:cNvPr>
          <p:cNvSpPr txBox="1"/>
          <p:nvPr/>
        </p:nvSpPr>
        <p:spPr>
          <a:xfrm>
            <a:off x="6400800" y="3805881"/>
            <a:ext cx="5467925" cy="1754326"/>
          </a:xfrm>
          <a:prstGeom prst="rect">
            <a:avLst/>
          </a:prstGeom>
          <a:noFill/>
        </p:spPr>
        <p:txBody>
          <a:bodyPr wrap="square" rtlCol="0">
            <a:spAutoFit/>
          </a:bodyPr>
          <a:lstStyle/>
          <a:p>
            <a:pPr marL="342900" indent="-342900">
              <a:buFont typeface="+mj-lt"/>
              <a:buAutoNum type="arabicPeriod"/>
            </a:pPr>
            <a:r>
              <a:rPr lang="en-US" b="1" dirty="0">
                <a:latin typeface="Calibri" panose="020F0502020204030204" pitchFamily="34" charset="0"/>
                <a:cs typeface="Calibri" panose="020F0502020204030204" pitchFamily="34" charset="0"/>
              </a:rPr>
              <a:t>PIGM</a:t>
            </a:r>
            <a:r>
              <a:rPr lang="en-US" dirty="0">
                <a:latin typeface="Calibri" panose="020F0502020204030204" pitchFamily="34" charset="0"/>
                <a:cs typeface="Calibri" panose="020F0502020204030204" pitchFamily="34" charset="0"/>
              </a:rPr>
              <a:t> – biosynthesis of GPI anchors; involved in host cell invasion, immune evasion and parasite survival</a:t>
            </a:r>
          </a:p>
          <a:p>
            <a:pPr marL="342900" indent="-342900">
              <a:buFont typeface="+mj-lt"/>
              <a:buAutoNum type="arabicPeriod"/>
            </a:pPr>
            <a:r>
              <a:rPr lang="en-US" b="1" dirty="0">
                <a:latin typeface="Calibri" panose="020F0502020204030204" pitchFamily="34" charset="0"/>
                <a:cs typeface="Calibri" panose="020F0502020204030204" pitchFamily="34" charset="0"/>
              </a:rPr>
              <a:t>RIPR</a:t>
            </a:r>
            <a:r>
              <a:rPr lang="en-US" dirty="0">
                <a:latin typeface="Calibri" panose="020F0502020204030204" pitchFamily="34" charset="0"/>
                <a:cs typeface="Calibri" panose="020F0502020204030204" pitchFamily="34" charset="0"/>
              </a:rPr>
              <a:t> – reticulocyte invasion (RH5-RIPR-CyRPA complex)</a:t>
            </a:r>
          </a:p>
          <a:p>
            <a:pPr marL="342900" indent="-342900">
              <a:buFont typeface="+mj-lt"/>
              <a:buAutoNum type="arabicPeriod"/>
            </a:pPr>
            <a:r>
              <a:rPr lang="en-US" b="1" dirty="0">
                <a:latin typeface="Calibri" panose="020F0502020204030204" pitchFamily="34" charset="0"/>
                <a:cs typeface="Calibri" panose="020F0502020204030204" pitchFamily="34" charset="0"/>
              </a:rPr>
              <a:t>VSP11</a:t>
            </a:r>
            <a:r>
              <a:rPr lang="en-US" dirty="0">
                <a:latin typeface="Calibri" panose="020F0502020204030204" pitchFamily="34" charset="0"/>
                <a:cs typeface="Calibri" panose="020F0502020204030204" pitchFamily="34" charset="0"/>
              </a:rPr>
              <a:t> – surface antigen variation/immune invasion</a:t>
            </a:r>
          </a:p>
          <a:p>
            <a:pPr marL="342900" indent="-342900">
              <a:buFont typeface="+mj-lt"/>
              <a:buAutoNum type="arabicPeriod"/>
            </a:pPr>
            <a:r>
              <a:rPr lang="en-US" b="1" dirty="0">
                <a:latin typeface="Calibri" panose="020F0502020204030204" pitchFamily="34" charset="0"/>
                <a:cs typeface="Calibri" panose="020F0502020204030204" pitchFamily="34" charset="0"/>
              </a:rPr>
              <a:t>CG2_related </a:t>
            </a:r>
            <a:r>
              <a:rPr lang="en-US" dirty="0">
                <a:latin typeface="Calibri" panose="020F0502020204030204" pitchFamily="34" charset="0"/>
                <a:cs typeface="Calibri" panose="020F0502020204030204" pitchFamily="34" charset="0"/>
              </a:rPr>
              <a:t>– associated with drug resistance</a:t>
            </a:r>
          </a:p>
        </p:txBody>
      </p:sp>
      <p:sp>
        <p:nvSpPr>
          <p:cNvPr id="8" name="Rectangle 7">
            <a:extLst>
              <a:ext uri="{FF2B5EF4-FFF2-40B4-BE49-F238E27FC236}">
                <a16:creationId xmlns:a16="http://schemas.microsoft.com/office/drawing/2014/main" id="{F8B1117B-5EA3-71CE-1A3B-950D9E018AAF}"/>
              </a:ext>
            </a:extLst>
          </p:cNvPr>
          <p:cNvSpPr/>
          <p:nvPr/>
        </p:nvSpPr>
        <p:spPr>
          <a:xfrm>
            <a:off x="2349910" y="1897626"/>
            <a:ext cx="1612490" cy="2261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B30CCD5-B067-7A91-C863-C27ADB79CDED}"/>
              </a:ext>
            </a:extLst>
          </p:cNvPr>
          <p:cNvSpPr/>
          <p:nvPr/>
        </p:nvSpPr>
        <p:spPr>
          <a:xfrm>
            <a:off x="2349910" y="3356975"/>
            <a:ext cx="3126658" cy="1781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0F5897-0A14-FB37-BA0A-69039B691F0C}"/>
              </a:ext>
            </a:extLst>
          </p:cNvPr>
          <p:cNvSpPr/>
          <p:nvPr/>
        </p:nvSpPr>
        <p:spPr>
          <a:xfrm>
            <a:off x="3156155" y="3143164"/>
            <a:ext cx="806245" cy="2261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929ACE-4072-8739-62E3-D10FB58E4175}"/>
              </a:ext>
            </a:extLst>
          </p:cNvPr>
          <p:cNvSpPr/>
          <p:nvPr/>
        </p:nvSpPr>
        <p:spPr>
          <a:xfrm>
            <a:off x="2377342" y="2505994"/>
            <a:ext cx="806245" cy="2261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9527834-9852-6AC8-CE5E-841A2DCA9350}"/>
              </a:ext>
            </a:extLst>
          </p:cNvPr>
          <p:cNvSpPr/>
          <p:nvPr/>
        </p:nvSpPr>
        <p:spPr>
          <a:xfrm>
            <a:off x="4670323" y="3713773"/>
            <a:ext cx="806245" cy="2261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072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8668F5-1F7F-99DD-27C6-A5172D2A54CD}"/>
              </a:ext>
            </a:extLst>
          </p:cNvPr>
          <p:cNvSpPr/>
          <p:nvPr/>
        </p:nvSpPr>
        <p:spPr>
          <a:xfrm>
            <a:off x="0" y="931794"/>
            <a:ext cx="12192000" cy="49427"/>
          </a:xfrm>
          <a:prstGeom prst="rect">
            <a:avLst/>
          </a:prstGeom>
          <a:solidFill>
            <a:srgbClr val="750004"/>
          </a:solidFill>
          <a:ln>
            <a:solidFill>
              <a:srgbClr val="75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18CB111D-0FBB-35F9-7BB2-68C20A23DA75}"/>
              </a:ext>
            </a:extLst>
          </p:cNvPr>
          <p:cNvSpPr>
            <a:spLocks noGrp="1"/>
          </p:cNvSpPr>
          <p:nvPr>
            <p:ph type="title"/>
          </p:nvPr>
        </p:nvSpPr>
        <p:spPr>
          <a:xfrm>
            <a:off x="339634" y="136524"/>
            <a:ext cx="11390812" cy="821125"/>
          </a:xfrm>
        </p:spPr>
        <p:txBody>
          <a:bodyPr>
            <a:noAutofit/>
          </a:bodyPr>
          <a:lstStyle/>
          <a:p>
            <a:pPr algn="ctr"/>
            <a:r>
              <a:rPr lang="en-US" sz="2800" b="1" dirty="0">
                <a:latin typeface="Calibri" panose="020F0502020204030204" pitchFamily="34" charset="0"/>
                <a:cs typeface="Calibri" panose="020F0502020204030204" pitchFamily="34" charset="0"/>
              </a:rPr>
              <a:t>4plex1 correctly identified 73.5% of the Guyana samples </a:t>
            </a:r>
            <a:r>
              <a:rPr lang="en-US" sz="2800" b="1" dirty="0" err="1">
                <a:latin typeface="Calibri" panose="020F0502020204030204" pitchFamily="34" charset="0"/>
                <a:cs typeface="Calibri" panose="020F0502020204030204" pitchFamily="34" charset="0"/>
              </a:rPr>
              <a:t>PvGTseq</a:t>
            </a:r>
            <a:r>
              <a:rPr lang="en-US" sz="2800" b="1" dirty="0">
                <a:latin typeface="Calibri" panose="020F0502020204030204" pitchFamily="34" charset="0"/>
                <a:cs typeface="Calibri" panose="020F0502020204030204" pitchFamily="34" charset="0"/>
              </a:rPr>
              <a:t> classified as polyclonal</a:t>
            </a:r>
          </a:p>
        </p:txBody>
      </p:sp>
      <p:pic>
        <p:nvPicPr>
          <p:cNvPr id="5" name="Picture 4" descr="A graph of different colored squares&#10;&#10;Description automatically generated">
            <a:extLst>
              <a:ext uri="{FF2B5EF4-FFF2-40B4-BE49-F238E27FC236}">
                <a16:creationId xmlns:a16="http://schemas.microsoft.com/office/drawing/2014/main" id="{A0A200A1-D2F9-7DEC-3139-C290DE97F43E}"/>
              </a:ext>
            </a:extLst>
          </p:cNvPr>
          <p:cNvPicPr>
            <a:picLocks noChangeAspect="1"/>
          </p:cNvPicPr>
          <p:nvPr/>
        </p:nvPicPr>
        <p:blipFill>
          <a:blip r:embed="rId2"/>
          <a:stretch>
            <a:fillRect/>
          </a:stretch>
        </p:blipFill>
        <p:spPr>
          <a:xfrm>
            <a:off x="2905313" y="1084313"/>
            <a:ext cx="6259453" cy="5502535"/>
          </a:xfrm>
          <a:prstGeom prst="rect">
            <a:avLst/>
          </a:prstGeom>
        </p:spPr>
      </p:pic>
    </p:spTree>
    <p:extLst>
      <p:ext uri="{BB962C8B-B14F-4D97-AF65-F5344CB8AC3E}">
        <p14:creationId xmlns:p14="http://schemas.microsoft.com/office/powerpoint/2010/main" val="2351044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10D8-0867-AD85-3086-BE123EFA8886}"/>
              </a:ext>
            </a:extLst>
          </p:cNvPr>
          <p:cNvSpPr>
            <a:spLocks noGrp="1"/>
          </p:cNvSpPr>
          <p:nvPr>
            <p:ph type="title"/>
          </p:nvPr>
        </p:nvSpPr>
        <p:spPr>
          <a:xfrm>
            <a:off x="838200" y="98853"/>
            <a:ext cx="10515600" cy="939115"/>
          </a:xfrm>
        </p:spPr>
        <p:txBody>
          <a:bodyPr>
            <a:normAutofit/>
          </a:bodyPr>
          <a:lstStyle/>
          <a:p>
            <a:pPr algn="ctr"/>
            <a:r>
              <a:rPr lang="en-US" sz="3200" b="1" dirty="0">
                <a:latin typeface="Calibri" panose="020F0502020204030204" pitchFamily="34" charset="0"/>
                <a:cs typeface="Calibri" panose="020F0502020204030204" pitchFamily="34" charset="0"/>
              </a:rPr>
              <a:t>Conclusions and next steps</a:t>
            </a:r>
          </a:p>
        </p:txBody>
      </p:sp>
      <p:sp>
        <p:nvSpPr>
          <p:cNvPr id="3" name="Rectangle 2">
            <a:extLst>
              <a:ext uri="{FF2B5EF4-FFF2-40B4-BE49-F238E27FC236}">
                <a16:creationId xmlns:a16="http://schemas.microsoft.com/office/drawing/2014/main" id="{DB30BEDC-F391-467B-3233-1D759A5773A5}"/>
              </a:ext>
            </a:extLst>
          </p:cNvPr>
          <p:cNvSpPr/>
          <p:nvPr/>
        </p:nvSpPr>
        <p:spPr>
          <a:xfrm>
            <a:off x="0" y="1087395"/>
            <a:ext cx="12192000" cy="49427"/>
          </a:xfrm>
          <a:prstGeom prst="rect">
            <a:avLst/>
          </a:prstGeom>
          <a:solidFill>
            <a:srgbClr val="750004"/>
          </a:solidFill>
          <a:ln>
            <a:solidFill>
              <a:srgbClr val="75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79B4052-0095-D444-251B-C03F21965419}"/>
              </a:ext>
            </a:extLst>
          </p:cNvPr>
          <p:cNvSpPr txBox="1"/>
          <p:nvPr/>
        </p:nvSpPr>
        <p:spPr>
          <a:xfrm>
            <a:off x="515983" y="1501866"/>
            <a:ext cx="9136017" cy="2585323"/>
          </a:xfrm>
          <a:prstGeom prst="rect">
            <a:avLst/>
          </a:prstGeom>
          <a:noFill/>
        </p:spPr>
        <p:txBody>
          <a:bodyPr wrap="square" rtlCol="0">
            <a:spAutoFit/>
          </a:bodyPr>
          <a:lstStyle/>
          <a:p>
            <a:r>
              <a:rPr lang="en-US" b="1" dirty="0">
                <a:effectLst/>
                <a:latin typeface="Calibri" panose="020F0502020204030204" pitchFamily="34" charset="0"/>
                <a:cs typeface="Calibri" panose="020F0502020204030204" pitchFamily="34" charset="0"/>
              </a:rPr>
              <a:t>Conclusions</a:t>
            </a:r>
          </a:p>
          <a:p>
            <a:pPr marL="285750"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A highly sensitive tool is useful for COI estimation of low parasitemia samples</a:t>
            </a: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rPr>
              <a:t>Ex. </a:t>
            </a:r>
            <a:r>
              <a:rPr lang="en-US" dirty="0" err="1">
                <a:latin typeface="Calibri" panose="020F0502020204030204" pitchFamily="34" charset="0"/>
                <a:cs typeface="Calibri" panose="020F0502020204030204" pitchFamily="34" charset="0"/>
              </a:rPr>
              <a:t>MalaKit</a:t>
            </a:r>
            <a:r>
              <a:rPr lang="en-US" dirty="0">
                <a:latin typeface="Calibri" panose="020F0502020204030204" pitchFamily="34" charset="0"/>
                <a:cs typeface="Calibri" panose="020F0502020204030204" pitchFamily="34" charset="0"/>
              </a:rPr>
              <a:t> samples</a:t>
            </a:r>
            <a:endParaRPr lang="en-US"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4plex1, consisting of PIGM, RIPR, VSP11, CG2_related, was the strongest multiplex contender</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Next steps</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Simulations to determine how likely 4plex1 could identify a COI of 2, 3, and potentially 4 in a variety of settings</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Debut 4plex1 in Paulo’s </a:t>
            </a:r>
            <a:r>
              <a:rPr lang="en-US" dirty="0" err="1">
                <a:latin typeface="Calibri" panose="020F0502020204030204" pitchFamily="34" charset="0"/>
                <a:cs typeface="Calibri" panose="020F0502020204030204" pitchFamily="34" charset="0"/>
              </a:rPr>
              <a:t>PvGTseq</a:t>
            </a:r>
            <a:r>
              <a:rPr lang="en-US" dirty="0">
                <a:latin typeface="Calibri" panose="020F0502020204030204" pitchFamily="34" charset="0"/>
                <a:cs typeface="Calibri" panose="020F0502020204030204" pitchFamily="34" charset="0"/>
              </a:rPr>
              <a:t> paper similarly to what was done for 4CAST</a:t>
            </a:r>
          </a:p>
        </p:txBody>
      </p:sp>
    </p:spTree>
    <p:extLst>
      <p:ext uri="{BB962C8B-B14F-4D97-AF65-F5344CB8AC3E}">
        <p14:creationId xmlns:p14="http://schemas.microsoft.com/office/powerpoint/2010/main" val="2762739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10D8-0867-AD85-3086-BE123EFA8886}"/>
              </a:ext>
            </a:extLst>
          </p:cNvPr>
          <p:cNvSpPr>
            <a:spLocks noGrp="1"/>
          </p:cNvSpPr>
          <p:nvPr>
            <p:ph type="title"/>
          </p:nvPr>
        </p:nvSpPr>
        <p:spPr>
          <a:xfrm>
            <a:off x="838200" y="98853"/>
            <a:ext cx="10515600" cy="939115"/>
          </a:xfrm>
        </p:spPr>
        <p:txBody>
          <a:bodyPr>
            <a:normAutofit/>
          </a:bodyPr>
          <a:lstStyle/>
          <a:p>
            <a:pPr algn="ctr"/>
            <a:r>
              <a:rPr lang="en-US" sz="3200" b="1" dirty="0">
                <a:latin typeface="Calibri" panose="020F0502020204030204" pitchFamily="34" charset="0"/>
                <a:cs typeface="Calibri" panose="020F0502020204030204" pitchFamily="34" charset="0"/>
              </a:rPr>
              <a:t>Acknowledgements</a:t>
            </a:r>
          </a:p>
        </p:txBody>
      </p:sp>
      <p:sp>
        <p:nvSpPr>
          <p:cNvPr id="3" name="Rectangle 2">
            <a:extLst>
              <a:ext uri="{FF2B5EF4-FFF2-40B4-BE49-F238E27FC236}">
                <a16:creationId xmlns:a16="http://schemas.microsoft.com/office/drawing/2014/main" id="{DB30BEDC-F391-467B-3233-1D759A5773A5}"/>
              </a:ext>
            </a:extLst>
          </p:cNvPr>
          <p:cNvSpPr/>
          <p:nvPr/>
        </p:nvSpPr>
        <p:spPr>
          <a:xfrm>
            <a:off x="0" y="1087395"/>
            <a:ext cx="12192000" cy="49427"/>
          </a:xfrm>
          <a:prstGeom prst="rect">
            <a:avLst/>
          </a:prstGeom>
          <a:solidFill>
            <a:srgbClr val="750004"/>
          </a:solidFill>
          <a:ln>
            <a:solidFill>
              <a:srgbClr val="75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llage of people in a flower&#10;&#10;Description automatically generated">
            <a:extLst>
              <a:ext uri="{FF2B5EF4-FFF2-40B4-BE49-F238E27FC236}">
                <a16:creationId xmlns:a16="http://schemas.microsoft.com/office/drawing/2014/main" id="{317BE9A9-DE8F-E5F2-2020-565555BCE5E1}"/>
              </a:ext>
            </a:extLst>
          </p:cNvPr>
          <p:cNvPicPr>
            <a:picLocks noChangeAspect="1"/>
          </p:cNvPicPr>
          <p:nvPr/>
        </p:nvPicPr>
        <p:blipFill>
          <a:blip r:embed="rId3"/>
          <a:stretch>
            <a:fillRect/>
          </a:stretch>
        </p:blipFill>
        <p:spPr>
          <a:xfrm>
            <a:off x="4276572" y="1843652"/>
            <a:ext cx="3638855" cy="3638855"/>
          </a:xfrm>
          <a:prstGeom prst="rect">
            <a:avLst/>
          </a:prstGeom>
        </p:spPr>
      </p:pic>
      <p:sp>
        <p:nvSpPr>
          <p:cNvPr id="8" name="TextBox 7">
            <a:extLst>
              <a:ext uri="{FF2B5EF4-FFF2-40B4-BE49-F238E27FC236}">
                <a16:creationId xmlns:a16="http://schemas.microsoft.com/office/drawing/2014/main" id="{2F623621-0C11-5AC5-15E0-923BA5BF0419}"/>
              </a:ext>
            </a:extLst>
          </p:cNvPr>
          <p:cNvSpPr txBox="1"/>
          <p:nvPr/>
        </p:nvSpPr>
        <p:spPr>
          <a:xfrm>
            <a:off x="272608" y="6211669"/>
            <a:ext cx="4003964"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T32 IID training grant</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BPH program</a:t>
            </a:r>
          </a:p>
        </p:txBody>
      </p:sp>
    </p:spTree>
    <p:extLst>
      <p:ext uri="{BB962C8B-B14F-4D97-AF65-F5344CB8AC3E}">
        <p14:creationId xmlns:p14="http://schemas.microsoft.com/office/powerpoint/2010/main" val="2175402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10D8-0867-AD85-3086-BE123EFA8886}"/>
              </a:ext>
            </a:extLst>
          </p:cNvPr>
          <p:cNvSpPr>
            <a:spLocks noGrp="1"/>
          </p:cNvSpPr>
          <p:nvPr>
            <p:ph type="title"/>
          </p:nvPr>
        </p:nvSpPr>
        <p:spPr>
          <a:xfrm>
            <a:off x="838200" y="98853"/>
            <a:ext cx="10515600" cy="939115"/>
          </a:xfrm>
        </p:spPr>
        <p:txBody>
          <a:bodyPr>
            <a:normAutofit/>
          </a:bodyPr>
          <a:lstStyle/>
          <a:p>
            <a:pPr algn="ctr"/>
            <a:r>
              <a:rPr lang="en-US" sz="2800" b="1" dirty="0">
                <a:latin typeface="Calibri" panose="020F0502020204030204" pitchFamily="34" charset="0"/>
                <a:cs typeface="Calibri" panose="020F0502020204030204" pitchFamily="34" charset="0"/>
              </a:rPr>
              <a:t>Presentation outline</a:t>
            </a:r>
          </a:p>
        </p:txBody>
      </p:sp>
      <p:sp>
        <p:nvSpPr>
          <p:cNvPr id="3" name="Rectangle 2">
            <a:extLst>
              <a:ext uri="{FF2B5EF4-FFF2-40B4-BE49-F238E27FC236}">
                <a16:creationId xmlns:a16="http://schemas.microsoft.com/office/drawing/2014/main" id="{DB30BEDC-F391-467B-3233-1D759A5773A5}"/>
              </a:ext>
            </a:extLst>
          </p:cNvPr>
          <p:cNvSpPr/>
          <p:nvPr/>
        </p:nvSpPr>
        <p:spPr>
          <a:xfrm>
            <a:off x="0" y="1087395"/>
            <a:ext cx="12192000" cy="49427"/>
          </a:xfrm>
          <a:prstGeom prst="rect">
            <a:avLst/>
          </a:prstGeom>
          <a:solidFill>
            <a:srgbClr val="750004"/>
          </a:solidFill>
          <a:ln>
            <a:solidFill>
              <a:srgbClr val="75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hevron 5">
            <a:extLst>
              <a:ext uri="{FF2B5EF4-FFF2-40B4-BE49-F238E27FC236}">
                <a16:creationId xmlns:a16="http://schemas.microsoft.com/office/drawing/2014/main" id="{67D3F1D7-98C2-0C4F-1A37-FB4EDD10ED70}"/>
              </a:ext>
            </a:extLst>
          </p:cNvPr>
          <p:cNvSpPr/>
          <p:nvPr/>
        </p:nvSpPr>
        <p:spPr>
          <a:xfrm>
            <a:off x="630195" y="2187146"/>
            <a:ext cx="3101546" cy="2483709"/>
          </a:xfrm>
          <a:prstGeom prst="chevron">
            <a:avLst>
              <a:gd name="adj" fmla="val 30100"/>
            </a:avLst>
          </a:prstGeom>
          <a:solidFill>
            <a:srgbClr val="750004">
              <a:alpha val="85098"/>
            </a:srgbClr>
          </a:solidFill>
          <a:ln>
            <a:solidFill>
              <a:srgbClr val="750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a:extLst>
              <a:ext uri="{FF2B5EF4-FFF2-40B4-BE49-F238E27FC236}">
                <a16:creationId xmlns:a16="http://schemas.microsoft.com/office/drawing/2014/main" id="{F5E2A03F-1005-1448-6AEB-3AFBF00918A8}"/>
              </a:ext>
            </a:extLst>
          </p:cNvPr>
          <p:cNvSpPr/>
          <p:nvPr/>
        </p:nvSpPr>
        <p:spPr>
          <a:xfrm>
            <a:off x="3266304" y="2187145"/>
            <a:ext cx="3101546" cy="2483709"/>
          </a:xfrm>
          <a:prstGeom prst="chevron">
            <a:avLst>
              <a:gd name="adj" fmla="val 30100"/>
            </a:avLst>
          </a:prstGeom>
          <a:solidFill>
            <a:srgbClr val="750002">
              <a:alpha val="65098"/>
            </a:srgbClr>
          </a:solidFill>
          <a:ln>
            <a:solidFill>
              <a:srgbClr val="750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hevron 7">
            <a:extLst>
              <a:ext uri="{FF2B5EF4-FFF2-40B4-BE49-F238E27FC236}">
                <a16:creationId xmlns:a16="http://schemas.microsoft.com/office/drawing/2014/main" id="{E296FA4C-835F-FC91-0DC1-E322A26E0A9E}"/>
              </a:ext>
            </a:extLst>
          </p:cNvPr>
          <p:cNvSpPr/>
          <p:nvPr/>
        </p:nvSpPr>
        <p:spPr>
          <a:xfrm>
            <a:off x="5902413" y="2187145"/>
            <a:ext cx="3101546" cy="2483709"/>
          </a:xfrm>
          <a:prstGeom prst="chevron">
            <a:avLst>
              <a:gd name="adj" fmla="val 30100"/>
            </a:avLst>
          </a:prstGeom>
          <a:solidFill>
            <a:srgbClr val="750002">
              <a:alpha val="36863"/>
            </a:srgbClr>
          </a:solidFill>
          <a:ln>
            <a:solidFill>
              <a:srgbClr val="750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0D54746B-4760-9DD7-257E-910F850B9468}"/>
              </a:ext>
            </a:extLst>
          </p:cNvPr>
          <p:cNvSpPr txBox="1"/>
          <p:nvPr/>
        </p:nvSpPr>
        <p:spPr>
          <a:xfrm>
            <a:off x="1372629" y="2768601"/>
            <a:ext cx="1517822"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Background</a:t>
            </a:r>
          </a:p>
        </p:txBody>
      </p:sp>
      <p:sp>
        <p:nvSpPr>
          <p:cNvPr id="10" name="TextBox 9">
            <a:extLst>
              <a:ext uri="{FF2B5EF4-FFF2-40B4-BE49-F238E27FC236}">
                <a16:creationId xmlns:a16="http://schemas.microsoft.com/office/drawing/2014/main" id="{786A9AB0-CB61-7FB8-6FB8-3DF1B282E51D}"/>
              </a:ext>
            </a:extLst>
          </p:cNvPr>
          <p:cNvSpPr txBox="1"/>
          <p:nvPr/>
        </p:nvSpPr>
        <p:spPr>
          <a:xfrm>
            <a:off x="3873857" y="2767235"/>
            <a:ext cx="2174784"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PvGT8seq workflow</a:t>
            </a:r>
          </a:p>
        </p:txBody>
      </p:sp>
      <p:sp>
        <p:nvSpPr>
          <p:cNvPr id="11" name="TextBox 10">
            <a:extLst>
              <a:ext uri="{FF2B5EF4-FFF2-40B4-BE49-F238E27FC236}">
                <a16:creationId xmlns:a16="http://schemas.microsoft.com/office/drawing/2014/main" id="{3316AF73-CCF3-7DB4-1F3E-4D1C2FD98FBC}"/>
              </a:ext>
            </a:extLst>
          </p:cNvPr>
          <p:cNvSpPr txBox="1"/>
          <p:nvPr/>
        </p:nvSpPr>
        <p:spPr>
          <a:xfrm>
            <a:off x="6738545" y="2767235"/>
            <a:ext cx="1517822"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Results</a:t>
            </a:r>
          </a:p>
        </p:txBody>
      </p:sp>
      <p:sp>
        <p:nvSpPr>
          <p:cNvPr id="12" name="Chevron 11">
            <a:extLst>
              <a:ext uri="{FF2B5EF4-FFF2-40B4-BE49-F238E27FC236}">
                <a16:creationId xmlns:a16="http://schemas.microsoft.com/office/drawing/2014/main" id="{9FE382C6-A05E-931A-9DFD-E8FC586C7023}"/>
              </a:ext>
            </a:extLst>
          </p:cNvPr>
          <p:cNvSpPr/>
          <p:nvPr/>
        </p:nvSpPr>
        <p:spPr>
          <a:xfrm>
            <a:off x="8538522" y="2187144"/>
            <a:ext cx="3101546" cy="2483709"/>
          </a:xfrm>
          <a:prstGeom prst="chevron">
            <a:avLst>
              <a:gd name="adj" fmla="val 30100"/>
            </a:avLst>
          </a:prstGeom>
          <a:solidFill>
            <a:srgbClr val="750002">
              <a:alpha val="12941"/>
            </a:srgbClr>
          </a:solidFill>
          <a:ln>
            <a:solidFill>
              <a:srgbClr val="750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898BA37C-3F9D-5851-1A2E-BAC6BAB7A693}"/>
              </a:ext>
            </a:extLst>
          </p:cNvPr>
          <p:cNvSpPr txBox="1"/>
          <p:nvPr/>
        </p:nvSpPr>
        <p:spPr>
          <a:xfrm>
            <a:off x="9339657" y="2758301"/>
            <a:ext cx="1828799" cy="646331"/>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Conclusions and Next Steps</a:t>
            </a:r>
          </a:p>
        </p:txBody>
      </p:sp>
      <p:sp>
        <p:nvSpPr>
          <p:cNvPr id="14" name="TextBox 13">
            <a:extLst>
              <a:ext uri="{FF2B5EF4-FFF2-40B4-BE49-F238E27FC236}">
                <a16:creationId xmlns:a16="http://schemas.microsoft.com/office/drawing/2014/main" id="{EAD8E873-5655-284D-943A-2E0F487D7752}"/>
              </a:ext>
            </a:extLst>
          </p:cNvPr>
          <p:cNvSpPr txBox="1"/>
          <p:nvPr/>
        </p:nvSpPr>
        <p:spPr>
          <a:xfrm>
            <a:off x="1408674" y="3081467"/>
            <a:ext cx="2203615"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COI</a:t>
            </a:r>
          </a:p>
          <a:p>
            <a:pPr marL="285750" indent="-285750">
              <a:buFont typeface="Arial" panose="020B0604020202020204" pitchFamily="34" charset="0"/>
              <a:buChar char="•"/>
            </a:pPr>
            <a:r>
              <a:rPr lang="en-US" sz="1600" i="1" dirty="0">
                <a:latin typeface="Calibri" panose="020F0502020204030204" pitchFamily="34" charset="0"/>
                <a:cs typeface="Calibri" panose="020F0502020204030204" pitchFamily="34" charset="0"/>
              </a:rPr>
              <a:t>P. vivax</a:t>
            </a:r>
          </a:p>
        </p:txBody>
      </p:sp>
      <p:sp>
        <p:nvSpPr>
          <p:cNvPr id="15" name="TextBox 14">
            <a:extLst>
              <a:ext uri="{FF2B5EF4-FFF2-40B4-BE49-F238E27FC236}">
                <a16:creationId xmlns:a16="http://schemas.microsoft.com/office/drawing/2014/main" id="{D13FEE3F-D1F6-9AEB-853C-ECCC3A7E3558}"/>
              </a:ext>
            </a:extLst>
          </p:cNvPr>
          <p:cNvSpPr txBox="1"/>
          <p:nvPr/>
        </p:nvSpPr>
        <p:spPr>
          <a:xfrm>
            <a:off x="4013896" y="3082889"/>
            <a:ext cx="2203615"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Marker selection</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Library prep</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Sequencing</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 analysis</a:t>
            </a:r>
          </a:p>
        </p:txBody>
      </p:sp>
      <p:sp>
        <p:nvSpPr>
          <p:cNvPr id="18" name="TextBox 17">
            <a:extLst>
              <a:ext uri="{FF2B5EF4-FFF2-40B4-BE49-F238E27FC236}">
                <a16:creationId xmlns:a16="http://schemas.microsoft.com/office/drawing/2014/main" id="{A5BBC99E-12DA-4B43-9FCC-391D04232A5B}"/>
              </a:ext>
            </a:extLst>
          </p:cNvPr>
          <p:cNvSpPr txBox="1"/>
          <p:nvPr/>
        </p:nvSpPr>
        <p:spPr>
          <a:xfrm>
            <a:off x="6738545" y="3081466"/>
            <a:ext cx="2115075"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Assay performance</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Multiplex comparison</a:t>
            </a:r>
          </a:p>
        </p:txBody>
      </p:sp>
      <p:sp>
        <p:nvSpPr>
          <p:cNvPr id="5" name="TextBox 4">
            <a:extLst>
              <a:ext uri="{FF2B5EF4-FFF2-40B4-BE49-F238E27FC236}">
                <a16:creationId xmlns:a16="http://schemas.microsoft.com/office/drawing/2014/main" id="{02B0EB1F-34B2-644D-7A89-FBE574B46EBB}"/>
              </a:ext>
            </a:extLst>
          </p:cNvPr>
          <p:cNvSpPr txBox="1"/>
          <p:nvPr/>
        </p:nvSpPr>
        <p:spPr>
          <a:xfrm>
            <a:off x="9359895" y="3441701"/>
            <a:ext cx="1681556"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Top contender</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Applications</a:t>
            </a:r>
          </a:p>
        </p:txBody>
      </p:sp>
    </p:spTree>
    <p:extLst>
      <p:ext uri="{BB962C8B-B14F-4D97-AF65-F5344CB8AC3E}">
        <p14:creationId xmlns:p14="http://schemas.microsoft.com/office/powerpoint/2010/main" val="317154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P spid="12" grpId="0" animBg="1"/>
      <p:bldP spid="13" grpId="0"/>
      <p:bldP spid="14" grpId="0"/>
      <p:bldP spid="15" grpId="0"/>
      <p:bldP spid="18"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10D8-0867-AD85-3086-BE123EFA8886}"/>
              </a:ext>
            </a:extLst>
          </p:cNvPr>
          <p:cNvSpPr>
            <a:spLocks noGrp="1"/>
          </p:cNvSpPr>
          <p:nvPr>
            <p:ph type="title"/>
          </p:nvPr>
        </p:nvSpPr>
        <p:spPr>
          <a:xfrm>
            <a:off x="838200" y="98853"/>
            <a:ext cx="10515600" cy="939115"/>
          </a:xfrm>
        </p:spPr>
        <p:txBody>
          <a:bodyPr>
            <a:normAutofit/>
          </a:bodyPr>
          <a:lstStyle/>
          <a:p>
            <a:pPr algn="ctr"/>
            <a:r>
              <a:rPr lang="en-US" sz="3200" b="1" dirty="0">
                <a:latin typeface="Calibri" panose="020F0502020204030204" pitchFamily="34" charset="0"/>
                <a:cs typeface="Calibri" panose="020F0502020204030204" pitchFamily="34" charset="0"/>
              </a:rPr>
              <a:t>Acronym voting!</a:t>
            </a:r>
          </a:p>
        </p:txBody>
      </p:sp>
      <p:sp>
        <p:nvSpPr>
          <p:cNvPr id="3" name="Rectangle 2">
            <a:extLst>
              <a:ext uri="{FF2B5EF4-FFF2-40B4-BE49-F238E27FC236}">
                <a16:creationId xmlns:a16="http://schemas.microsoft.com/office/drawing/2014/main" id="{DB30BEDC-F391-467B-3233-1D759A5773A5}"/>
              </a:ext>
            </a:extLst>
          </p:cNvPr>
          <p:cNvSpPr/>
          <p:nvPr/>
        </p:nvSpPr>
        <p:spPr>
          <a:xfrm>
            <a:off x="0" y="1087395"/>
            <a:ext cx="12192000" cy="49427"/>
          </a:xfrm>
          <a:prstGeom prst="rect">
            <a:avLst/>
          </a:prstGeom>
          <a:solidFill>
            <a:srgbClr val="750004"/>
          </a:solidFill>
          <a:ln>
            <a:solidFill>
              <a:srgbClr val="75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79B4052-0095-D444-251B-C03F21965419}"/>
              </a:ext>
            </a:extLst>
          </p:cNvPr>
          <p:cNvSpPr txBox="1"/>
          <p:nvPr/>
        </p:nvSpPr>
        <p:spPr>
          <a:xfrm>
            <a:off x="700182" y="1477621"/>
            <a:ext cx="745309" cy="369332"/>
          </a:xfrm>
          <a:prstGeom prst="rect">
            <a:avLst/>
          </a:prstGeom>
          <a:noFill/>
        </p:spPr>
        <p:txBody>
          <a:bodyPr wrap="square" rtlCol="0">
            <a:spAutoFit/>
          </a:bodyPr>
          <a:lstStyle/>
          <a:p>
            <a:r>
              <a:rPr lang="en-US" dirty="0" err="1">
                <a:latin typeface="Calibri" panose="020F0502020204030204" pitchFamily="34" charset="0"/>
                <a:cs typeface="Calibri" panose="020F0502020204030204" pitchFamily="34" charset="0"/>
              </a:rPr>
              <a:t>CRiSP</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9079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CF37DB-EA1E-80EC-8FC0-9A1ABE312C25}"/>
              </a:ext>
            </a:extLst>
          </p:cNvPr>
          <p:cNvSpPr/>
          <p:nvPr/>
        </p:nvSpPr>
        <p:spPr>
          <a:xfrm>
            <a:off x="0" y="873639"/>
            <a:ext cx="12192000" cy="49427"/>
          </a:xfrm>
          <a:prstGeom prst="rect">
            <a:avLst/>
          </a:prstGeom>
          <a:solidFill>
            <a:srgbClr val="750004"/>
          </a:solidFill>
          <a:ln>
            <a:solidFill>
              <a:srgbClr val="75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F83DAE3-D3C8-A963-1DCF-6D2B1D6547DD}"/>
              </a:ext>
            </a:extLst>
          </p:cNvPr>
          <p:cNvSpPr txBox="1">
            <a:spLocks/>
          </p:cNvSpPr>
          <p:nvPr/>
        </p:nvSpPr>
        <p:spPr>
          <a:xfrm>
            <a:off x="344384" y="168964"/>
            <a:ext cx="11293434" cy="60821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Calibri" panose="020F0502020204030204" pitchFamily="34" charset="0"/>
                <a:cs typeface="Calibri" panose="020F0502020204030204" pitchFamily="34" charset="0"/>
              </a:rPr>
              <a:t>Ideas for predicting COI??</a:t>
            </a:r>
          </a:p>
        </p:txBody>
      </p:sp>
      <p:pic>
        <p:nvPicPr>
          <p:cNvPr id="6" name="Picture 5" descr="A graph with blue bars&#10;&#10;Description automatically generated">
            <a:extLst>
              <a:ext uri="{FF2B5EF4-FFF2-40B4-BE49-F238E27FC236}">
                <a16:creationId xmlns:a16="http://schemas.microsoft.com/office/drawing/2014/main" id="{E4669BD3-F4B0-12B4-5C1E-68FA8A2C8136}"/>
              </a:ext>
            </a:extLst>
          </p:cNvPr>
          <p:cNvPicPr>
            <a:picLocks noChangeAspect="1"/>
          </p:cNvPicPr>
          <p:nvPr/>
        </p:nvPicPr>
        <p:blipFill>
          <a:blip r:embed="rId2"/>
          <a:stretch>
            <a:fillRect/>
          </a:stretch>
        </p:blipFill>
        <p:spPr>
          <a:xfrm>
            <a:off x="4230359" y="1363828"/>
            <a:ext cx="7834640" cy="4705329"/>
          </a:xfrm>
          <a:prstGeom prst="rect">
            <a:avLst/>
          </a:prstGeom>
        </p:spPr>
      </p:pic>
      <p:sp>
        <p:nvSpPr>
          <p:cNvPr id="8" name="TextBox 7">
            <a:extLst>
              <a:ext uri="{FF2B5EF4-FFF2-40B4-BE49-F238E27FC236}">
                <a16:creationId xmlns:a16="http://schemas.microsoft.com/office/drawing/2014/main" id="{4059E305-B51A-E9D3-C946-58B0EEB607C1}"/>
              </a:ext>
            </a:extLst>
          </p:cNvPr>
          <p:cNvSpPr txBox="1"/>
          <p:nvPr/>
        </p:nvSpPr>
        <p:spPr>
          <a:xfrm>
            <a:off x="127001" y="1531280"/>
            <a:ext cx="3911599" cy="4370427"/>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all4 &lt;- </a:t>
            </a:r>
            <a:r>
              <a:rPr lang="en-US" sz="1600" dirty="0" err="1">
                <a:latin typeface="Calibri" panose="020F0502020204030204" pitchFamily="34" charset="0"/>
                <a:cs typeface="Calibri" panose="020F0502020204030204" pitchFamily="34" charset="0"/>
              </a:rPr>
              <a:t>filter_samples</a:t>
            </a:r>
            <a:r>
              <a:rPr lang="en-US" sz="1600" dirty="0">
                <a:latin typeface="Calibri" panose="020F0502020204030204" pitchFamily="34" charset="0"/>
                <a:cs typeface="Calibri" panose="020F0502020204030204" pitchFamily="34" charset="0"/>
              </a:rPr>
              <a:t>(</a:t>
            </a:r>
            <a:r>
              <a:rPr lang="en-US" sz="1600" dirty="0" err="1">
                <a:latin typeface="Calibri" panose="020F0502020204030204" pitchFamily="34" charset="0"/>
                <a:cs typeface="Calibri" panose="020F0502020204030204" pitchFamily="34" charset="0"/>
              </a:rPr>
              <a:t>filtered.dat</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amplified.loci</a:t>
            </a:r>
            <a:r>
              <a:rPr lang="en-US" sz="1600" dirty="0">
                <a:latin typeface="Calibri" panose="020F0502020204030204" pitchFamily="34" charset="0"/>
                <a:cs typeface="Calibri" panose="020F0502020204030204" pitchFamily="34" charset="0"/>
              </a:rPr>
              <a:t> == 4)</a:t>
            </a:r>
          </a:p>
          <a:p>
            <a:endParaRPr lang="en-US" sz="1600" dirty="0">
              <a:latin typeface="Calibri" panose="020F0502020204030204" pitchFamily="34" charset="0"/>
              <a:cs typeface="Calibri" panose="020F0502020204030204" pitchFamily="34" charset="0"/>
            </a:endParaRPr>
          </a:p>
          <a:p>
            <a:r>
              <a:rPr lang="en-US" sz="1600" dirty="0" err="1">
                <a:latin typeface="Calibri" panose="020F0502020204030204" pitchFamily="34" charset="0"/>
                <a:cs typeface="Calibri" panose="020F0502020204030204" pitchFamily="34" charset="0"/>
              </a:rPr>
              <a:t>mark.dif</a:t>
            </a:r>
            <a:r>
              <a:rPr lang="en-US" sz="1600" dirty="0">
                <a:latin typeface="Calibri" panose="020F0502020204030204" pitchFamily="34" charset="0"/>
                <a:cs typeface="Calibri" panose="020F0502020204030204" pitchFamily="34" charset="0"/>
              </a:rPr>
              <a:t> = NULL</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for (</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in 1:1000){</a:t>
            </a:r>
          </a:p>
          <a:p>
            <a:r>
              <a:rPr lang="en-US" sz="1600" dirty="0">
                <a:latin typeface="Calibri" panose="020F0502020204030204" pitchFamily="34" charset="0"/>
                <a:cs typeface="Calibri" panose="020F0502020204030204" pitchFamily="34" charset="0"/>
              </a:rPr>
              <a:t>  test1 &lt;- sample(all4@metadata$Sample_id, 2, replace = FALSE)</a:t>
            </a:r>
          </a:p>
          <a:p>
            <a:r>
              <a:rPr lang="en-US" sz="1600" dirty="0">
                <a:latin typeface="Calibri" panose="020F0502020204030204" pitchFamily="34" charset="0"/>
                <a:cs typeface="Calibri" panose="020F0502020204030204" pitchFamily="34" charset="0"/>
              </a:rPr>
              <a:t>  genotype1 &lt;- </a:t>
            </a:r>
            <a:r>
              <a:rPr lang="en-US" sz="1600" dirty="0" err="1">
                <a:latin typeface="Calibri" panose="020F0502020204030204" pitchFamily="34" charset="0"/>
                <a:cs typeface="Calibri" panose="020F0502020204030204" pitchFamily="34" charset="0"/>
              </a:rPr>
              <a:t>gsub</a:t>
            </a:r>
            <a:r>
              <a:rPr lang="en-US" sz="1600" dirty="0">
                <a:latin typeface="Calibri" panose="020F0502020204030204" pitchFamily="34" charset="0"/>
                <a:cs typeface="Calibri" panose="020F0502020204030204" pitchFamily="34" charset="0"/>
              </a:rPr>
              <a:t>(":\\d+$", "", all4@gt[test1[1], ])</a:t>
            </a:r>
          </a:p>
          <a:p>
            <a:r>
              <a:rPr lang="en-US" sz="1600" dirty="0">
                <a:latin typeface="Calibri" panose="020F0502020204030204" pitchFamily="34" charset="0"/>
                <a:cs typeface="Calibri" panose="020F0502020204030204" pitchFamily="34" charset="0"/>
              </a:rPr>
              <a:t>  genotype2 &lt;- </a:t>
            </a:r>
            <a:r>
              <a:rPr lang="en-US" sz="1600" dirty="0" err="1">
                <a:latin typeface="Calibri" panose="020F0502020204030204" pitchFamily="34" charset="0"/>
                <a:cs typeface="Calibri" panose="020F0502020204030204" pitchFamily="34" charset="0"/>
              </a:rPr>
              <a:t>gsub</a:t>
            </a:r>
            <a:r>
              <a:rPr lang="en-US" sz="1600" dirty="0">
                <a:latin typeface="Calibri" panose="020F0502020204030204" pitchFamily="34" charset="0"/>
                <a:cs typeface="Calibri" panose="020F0502020204030204" pitchFamily="34" charset="0"/>
              </a:rPr>
              <a:t>(":\\d+$", "", all4@gt[test1[2], ])</a:t>
            </a:r>
          </a:p>
          <a:p>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mark.dif</a:t>
            </a:r>
            <a:r>
              <a:rPr lang="en-US" sz="1600" dirty="0">
                <a:latin typeface="Calibri" panose="020F0502020204030204" pitchFamily="34" charset="0"/>
                <a:cs typeface="Calibri" panose="020F0502020204030204" pitchFamily="34" charset="0"/>
              </a:rPr>
              <a:t> &lt;- c(</a:t>
            </a:r>
            <a:r>
              <a:rPr lang="en-US" sz="1600" dirty="0" err="1">
                <a:latin typeface="Calibri" panose="020F0502020204030204" pitchFamily="34" charset="0"/>
                <a:cs typeface="Calibri" panose="020F0502020204030204" pitchFamily="34" charset="0"/>
              </a:rPr>
              <a:t>mark.dif</a:t>
            </a:r>
            <a:r>
              <a:rPr lang="en-US" sz="1600" dirty="0">
                <a:latin typeface="Calibri" panose="020F0502020204030204" pitchFamily="34" charset="0"/>
                <a:cs typeface="Calibri" panose="020F0502020204030204" pitchFamily="34" charset="0"/>
              </a:rPr>
              <a:t>, sum(genotype1 != genotype2))</a:t>
            </a:r>
          </a:p>
          <a:p>
            <a:r>
              <a:rPr lang="en-US" sz="1600" dirty="0">
                <a:latin typeface="Calibri" panose="020F0502020204030204" pitchFamily="34" charset="0"/>
                <a:cs typeface="Calibri" panose="020F0502020204030204" pitchFamily="34" charset="0"/>
              </a:rPr>
              <a:t>}</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histogram(</a:t>
            </a:r>
            <a:r>
              <a:rPr lang="en-US" sz="1600" dirty="0" err="1">
                <a:latin typeface="Calibri" panose="020F0502020204030204" pitchFamily="34" charset="0"/>
                <a:cs typeface="Calibri" panose="020F0502020204030204" pitchFamily="34" charset="0"/>
              </a:rPr>
              <a:t>mark.dif</a:t>
            </a:r>
            <a:r>
              <a:rPr lang="en-US" sz="1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51105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10D8-0867-AD85-3086-BE123EFA8886}"/>
              </a:ext>
            </a:extLst>
          </p:cNvPr>
          <p:cNvSpPr>
            <a:spLocks noGrp="1"/>
          </p:cNvSpPr>
          <p:nvPr>
            <p:ph type="title"/>
          </p:nvPr>
        </p:nvSpPr>
        <p:spPr>
          <a:xfrm>
            <a:off x="838200" y="98853"/>
            <a:ext cx="10515600" cy="939115"/>
          </a:xfrm>
        </p:spPr>
        <p:txBody>
          <a:bodyPr>
            <a:normAutofit/>
          </a:bodyPr>
          <a:lstStyle/>
          <a:p>
            <a:pPr algn="ctr"/>
            <a:r>
              <a:rPr lang="en-US" sz="2800" b="1" dirty="0">
                <a:latin typeface="Calibri" panose="020F0502020204030204" pitchFamily="34" charset="0"/>
                <a:cs typeface="Calibri" panose="020F0502020204030204" pitchFamily="34" charset="0"/>
              </a:rPr>
              <a:t>Malaria is a significant global public health threat</a:t>
            </a:r>
          </a:p>
        </p:txBody>
      </p:sp>
      <p:sp>
        <p:nvSpPr>
          <p:cNvPr id="3" name="Rectangle 2">
            <a:extLst>
              <a:ext uri="{FF2B5EF4-FFF2-40B4-BE49-F238E27FC236}">
                <a16:creationId xmlns:a16="http://schemas.microsoft.com/office/drawing/2014/main" id="{DB30BEDC-F391-467B-3233-1D759A5773A5}"/>
              </a:ext>
            </a:extLst>
          </p:cNvPr>
          <p:cNvSpPr/>
          <p:nvPr/>
        </p:nvSpPr>
        <p:spPr>
          <a:xfrm>
            <a:off x="0" y="1087395"/>
            <a:ext cx="12192000" cy="49427"/>
          </a:xfrm>
          <a:prstGeom prst="rect">
            <a:avLst/>
          </a:prstGeom>
          <a:solidFill>
            <a:srgbClr val="750004"/>
          </a:solidFill>
          <a:ln>
            <a:solidFill>
              <a:srgbClr val="75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43850E-6E2C-E635-0258-16A9C571BC14}"/>
              </a:ext>
            </a:extLst>
          </p:cNvPr>
          <p:cNvSpPr txBox="1"/>
          <p:nvPr/>
        </p:nvSpPr>
        <p:spPr>
          <a:xfrm>
            <a:off x="274320" y="1423851"/>
            <a:ext cx="6753497" cy="318548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000" dirty="0">
                <a:latin typeface="Calibri" panose="020F0502020204030204" pitchFamily="34" charset="0"/>
                <a:cs typeface="Calibri" panose="020F0502020204030204" pitchFamily="34" charset="0"/>
              </a:rPr>
              <a:t>Caused by Plasmodium parasite</a:t>
            </a:r>
          </a:p>
          <a:p>
            <a:pPr marL="742950" lvl="1"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5 species cause disease in humans: </a:t>
            </a:r>
            <a:r>
              <a:rPr lang="en-US" sz="1600" i="1" dirty="0">
                <a:latin typeface="Calibri" panose="020F0502020204030204" pitchFamily="34" charset="0"/>
                <a:cs typeface="Calibri" panose="020F0502020204030204" pitchFamily="34" charset="0"/>
              </a:rPr>
              <a:t>P. falciparum</a:t>
            </a:r>
            <a:r>
              <a:rPr lang="en-US" sz="1600" dirty="0">
                <a:latin typeface="Calibri" panose="020F0502020204030204" pitchFamily="34" charset="0"/>
                <a:cs typeface="Calibri" panose="020F0502020204030204" pitchFamily="34" charset="0"/>
              </a:rPr>
              <a:t>, </a:t>
            </a:r>
            <a:r>
              <a:rPr lang="en-US" sz="1600" i="1" dirty="0">
                <a:latin typeface="Calibri" panose="020F0502020204030204" pitchFamily="34" charset="0"/>
                <a:cs typeface="Calibri" panose="020F0502020204030204" pitchFamily="34" charset="0"/>
              </a:rPr>
              <a:t>P. vivax, P. </a:t>
            </a:r>
            <a:r>
              <a:rPr lang="en-US" sz="1600" i="1" dirty="0" err="1">
                <a:latin typeface="Calibri" panose="020F0502020204030204" pitchFamily="34" charset="0"/>
                <a:cs typeface="Calibri" panose="020F0502020204030204" pitchFamily="34" charset="0"/>
              </a:rPr>
              <a:t>ovale</a:t>
            </a:r>
            <a:r>
              <a:rPr lang="en-US" sz="1600" i="1"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P. </a:t>
            </a:r>
            <a:r>
              <a:rPr lang="en-US" sz="1600" i="1" dirty="0" err="1">
                <a:latin typeface="Calibri" panose="020F0502020204030204" pitchFamily="34" charset="0"/>
                <a:cs typeface="Calibri" panose="020F0502020204030204" pitchFamily="34" charset="0"/>
              </a:rPr>
              <a:t>malariae</a:t>
            </a:r>
            <a:r>
              <a:rPr lang="en-US" sz="1600" i="1"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P. </a:t>
            </a:r>
            <a:r>
              <a:rPr lang="en-US" sz="1600" dirty="0" err="1">
                <a:latin typeface="Calibri" panose="020F0502020204030204" pitchFamily="34" charset="0"/>
                <a:cs typeface="Calibri" panose="020F0502020204030204" pitchFamily="34" charset="0"/>
              </a:rPr>
              <a:t>knowlesi</a:t>
            </a:r>
            <a:endParaRPr lang="en-US" sz="1600" i="1" dirty="0">
              <a:latin typeface="Calibri" panose="020F0502020204030204" pitchFamily="34" charset="0"/>
              <a:cs typeface="Calibri" panose="020F0502020204030204" pitchFamily="34" charset="0"/>
            </a:endParaRPr>
          </a:p>
          <a:p>
            <a:pPr marL="285750" indent="-285750">
              <a:spcAft>
                <a:spcPts val="600"/>
              </a:spcAft>
              <a:buFont typeface="Arial" panose="020B0604020202020204" pitchFamily="34" charset="0"/>
              <a:buChar char="•"/>
            </a:pPr>
            <a:r>
              <a:rPr lang="en-US" sz="2000" dirty="0">
                <a:latin typeface="Calibri" panose="020F0502020204030204" pitchFamily="34" charset="0"/>
                <a:cs typeface="Calibri" panose="020F0502020204030204" pitchFamily="34" charset="0"/>
              </a:rPr>
              <a:t>Transmitted by the female Anopheles mosquito</a:t>
            </a:r>
          </a:p>
          <a:p>
            <a:pPr marL="285750" indent="-285750">
              <a:spcAft>
                <a:spcPts val="600"/>
              </a:spcAft>
              <a:buFont typeface="Arial" panose="020B0604020202020204" pitchFamily="34" charset="0"/>
              <a:buChar char="•"/>
            </a:pPr>
            <a:r>
              <a:rPr lang="en-US" sz="2000" dirty="0">
                <a:latin typeface="Calibri" panose="020F0502020204030204" pitchFamily="34" charset="0"/>
                <a:cs typeface="Calibri" panose="020F0502020204030204" pitchFamily="34" charset="0"/>
              </a:rPr>
              <a:t>3.3 billion people or half of the world’s population are at risk</a:t>
            </a:r>
          </a:p>
          <a:p>
            <a:pPr marL="742950" lvl="1"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In 2022, ~249 mil cases and 608,000 deaths</a:t>
            </a:r>
          </a:p>
          <a:p>
            <a:pPr marL="285750" indent="-285750">
              <a:spcAft>
                <a:spcPts val="600"/>
              </a:spcAft>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spcAft>
                <a:spcPts val="600"/>
              </a:spcAft>
              <a:buFont typeface="Arial" panose="020B0604020202020204" pitchFamily="34" charset="0"/>
              <a:buChar char="•"/>
            </a:pPr>
            <a:r>
              <a:rPr lang="en-US" sz="2000" dirty="0">
                <a:latin typeface="Calibri" panose="020F0502020204030204" pitchFamily="34" charset="0"/>
                <a:cs typeface="Calibri" panose="020F0502020204030204" pitchFamily="34" charset="0"/>
              </a:rPr>
              <a:t>Multiplicity/complexity of infection (MOI/COI) is an important indicator of malaria transmission level</a:t>
            </a:r>
          </a:p>
        </p:txBody>
      </p:sp>
      <p:sp>
        <p:nvSpPr>
          <p:cNvPr id="8" name="TextBox 7">
            <a:extLst>
              <a:ext uri="{FF2B5EF4-FFF2-40B4-BE49-F238E27FC236}">
                <a16:creationId xmlns:a16="http://schemas.microsoft.com/office/drawing/2014/main" id="{688C9F28-24FA-73CD-AD27-005923969E5C}"/>
              </a:ext>
            </a:extLst>
          </p:cNvPr>
          <p:cNvSpPr txBox="1"/>
          <p:nvPr/>
        </p:nvSpPr>
        <p:spPr>
          <a:xfrm>
            <a:off x="0" y="6391735"/>
            <a:ext cx="6113416" cy="246221"/>
          </a:xfrm>
          <a:prstGeom prst="rect">
            <a:avLst/>
          </a:prstGeom>
          <a:noFill/>
        </p:spPr>
        <p:txBody>
          <a:bodyPr wrap="square">
            <a:spAutoFit/>
          </a:bodyPr>
          <a:lstStyle/>
          <a:p>
            <a:r>
              <a:rPr lang="en-US" sz="1000" dirty="0">
                <a:latin typeface="Calibri" panose="020F0502020204030204" pitchFamily="34" charset="0"/>
                <a:cs typeface="Calibri" panose="020F0502020204030204" pitchFamily="34" charset="0"/>
              </a:rPr>
              <a:t>https://</a:t>
            </a:r>
            <a:r>
              <a:rPr lang="en-US" sz="1000" dirty="0" err="1">
                <a:latin typeface="Calibri" panose="020F0502020204030204" pitchFamily="34" charset="0"/>
                <a:cs typeface="Calibri" panose="020F0502020204030204" pitchFamily="34" charset="0"/>
              </a:rPr>
              <a:t>www.who.int</a:t>
            </a:r>
            <a:r>
              <a:rPr lang="en-US" sz="1000" dirty="0">
                <a:latin typeface="Calibri" panose="020F0502020204030204" pitchFamily="34" charset="0"/>
                <a:cs typeface="Calibri" panose="020F0502020204030204" pitchFamily="34" charset="0"/>
              </a:rPr>
              <a:t>/news-room/fact-sheets/detail/malaria</a:t>
            </a:r>
          </a:p>
        </p:txBody>
      </p:sp>
    </p:spTree>
    <p:extLst>
      <p:ext uri="{BB962C8B-B14F-4D97-AF65-F5344CB8AC3E}">
        <p14:creationId xmlns:p14="http://schemas.microsoft.com/office/powerpoint/2010/main" val="1677880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10D8-0867-AD85-3086-BE123EFA8886}"/>
              </a:ext>
            </a:extLst>
          </p:cNvPr>
          <p:cNvSpPr>
            <a:spLocks noGrp="1"/>
          </p:cNvSpPr>
          <p:nvPr>
            <p:ph type="title"/>
          </p:nvPr>
        </p:nvSpPr>
        <p:spPr>
          <a:xfrm>
            <a:off x="318452" y="94616"/>
            <a:ext cx="11398931" cy="939115"/>
          </a:xfrm>
        </p:spPr>
        <p:txBody>
          <a:bodyPr>
            <a:normAutofit/>
          </a:bodyPr>
          <a:lstStyle/>
          <a:p>
            <a:pPr algn="ctr"/>
            <a:r>
              <a:rPr lang="en-US" sz="2800" b="1" dirty="0">
                <a:latin typeface="Calibri" panose="020F0502020204030204" pitchFamily="34" charset="0"/>
                <a:cs typeface="Calibri" panose="020F0502020204030204" pitchFamily="34" charset="0"/>
              </a:rPr>
              <a:t>Summary of GT8seq workflow</a:t>
            </a:r>
          </a:p>
        </p:txBody>
      </p:sp>
      <p:sp>
        <p:nvSpPr>
          <p:cNvPr id="3" name="Rectangle 2">
            <a:extLst>
              <a:ext uri="{FF2B5EF4-FFF2-40B4-BE49-F238E27FC236}">
                <a16:creationId xmlns:a16="http://schemas.microsoft.com/office/drawing/2014/main" id="{DB30BEDC-F391-467B-3233-1D759A5773A5}"/>
              </a:ext>
            </a:extLst>
          </p:cNvPr>
          <p:cNvSpPr/>
          <p:nvPr/>
        </p:nvSpPr>
        <p:spPr>
          <a:xfrm>
            <a:off x="0" y="1037967"/>
            <a:ext cx="12192000" cy="49427"/>
          </a:xfrm>
          <a:prstGeom prst="rect">
            <a:avLst/>
          </a:prstGeom>
          <a:solidFill>
            <a:srgbClr val="750004"/>
          </a:solidFill>
          <a:ln>
            <a:solidFill>
              <a:srgbClr val="75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and white machine&#10;&#10;Description automatically generated">
            <a:extLst>
              <a:ext uri="{FF2B5EF4-FFF2-40B4-BE49-F238E27FC236}">
                <a16:creationId xmlns:a16="http://schemas.microsoft.com/office/drawing/2014/main" id="{7FC53B21-372A-7FDD-6960-72E792AE98A1}"/>
              </a:ext>
            </a:extLst>
          </p:cNvPr>
          <p:cNvPicPr>
            <a:picLocks noChangeAspect="1"/>
          </p:cNvPicPr>
          <p:nvPr/>
        </p:nvPicPr>
        <p:blipFill>
          <a:blip r:embed="rId3"/>
          <a:stretch>
            <a:fillRect/>
          </a:stretch>
        </p:blipFill>
        <p:spPr>
          <a:xfrm>
            <a:off x="419800" y="4630065"/>
            <a:ext cx="3020329" cy="2228366"/>
          </a:xfrm>
          <a:prstGeom prst="rect">
            <a:avLst/>
          </a:prstGeom>
        </p:spPr>
      </p:pic>
      <p:pic>
        <p:nvPicPr>
          <p:cNvPr id="7" name="Picture 6" descr="A white and green machine with a screen&#10;&#10;Description automatically generated">
            <a:extLst>
              <a:ext uri="{FF2B5EF4-FFF2-40B4-BE49-F238E27FC236}">
                <a16:creationId xmlns:a16="http://schemas.microsoft.com/office/drawing/2014/main" id="{29F39AFD-C916-FCBE-33B4-5543C63FB7BB}"/>
              </a:ext>
            </a:extLst>
          </p:cNvPr>
          <p:cNvPicPr>
            <a:picLocks noChangeAspect="1"/>
          </p:cNvPicPr>
          <p:nvPr/>
        </p:nvPicPr>
        <p:blipFill>
          <a:blip r:embed="rId4"/>
          <a:stretch>
            <a:fillRect/>
          </a:stretch>
        </p:blipFill>
        <p:spPr>
          <a:xfrm>
            <a:off x="9723405" y="1706615"/>
            <a:ext cx="2336470" cy="2165365"/>
          </a:xfrm>
          <a:prstGeom prst="rect">
            <a:avLst/>
          </a:prstGeom>
        </p:spPr>
      </p:pic>
      <p:pic>
        <p:nvPicPr>
          <p:cNvPr id="9" name="Picture 8" descr="A diagram of a diagram&#10;&#10;Description automatically generated">
            <a:extLst>
              <a:ext uri="{FF2B5EF4-FFF2-40B4-BE49-F238E27FC236}">
                <a16:creationId xmlns:a16="http://schemas.microsoft.com/office/drawing/2014/main" id="{B0FCD229-94AB-8F8F-5EF3-0D7D28055C04}"/>
              </a:ext>
            </a:extLst>
          </p:cNvPr>
          <p:cNvPicPr>
            <a:picLocks noChangeAspect="1"/>
          </p:cNvPicPr>
          <p:nvPr/>
        </p:nvPicPr>
        <p:blipFill>
          <a:blip r:embed="rId5"/>
          <a:srcRect r="36779"/>
          <a:stretch/>
        </p:blipFill>
        <p:spPr>
          <a:xfrm>
            <a:off x="8914" y="1397479"/>
            <a:ext cx="2031791" cy="2142517"/>
          </a:xfrm>
          <a:prstGeom prst="rect">
            <a:avLst/>
          </a:prstGeom>
        </p:spPr>
      </p:pic>
      <p:pic>
        <p:nvPicPr>
          <p:cNvPr id="14" name="Picture 13" descr="A white rectangular object with a grey handle&#10;&#10;Description automatically generated">
            <a:extLst>
              <a:ext uri="{FF2B5EF4-FFF2-40B4-BE49-F238E27FC236}">
                <a16:creationId xmlns:a16="http://schemas.microsoft.com/office/drawing/2014/main" id="{1CFC53F4-1D2B-C833-9E45-3FBBF6E4997E}"/>
              </a:ext>
            </a:extLst>
          </p:cNvPr>
          <p:cNvPicPr>
            <a:picLocks noChangeAspect="1"/>
          </p:cNvPicPr>
          <p:nvPr/>
        </p:nvPicPr>
        <p:blipFill>
          <a:blip r:embed="rId6"/>
          <a:stretch>
            <a:fillRect/>
          </a:stretch>
        </p:blipFill>
        <p:spPr>
          <a:xfrm>
            <a:off x="6990140" y="1470621"/>
            <a:ext cx="1841500" cy="2095500"/>
          </a:xfrm>
          <a:prstGeom prst="rect">
            <a:avLst/>
          </a:prstGeom>
        </p:spPr>
      </p:pic>
      <p:pic>
        <p:nvPicPr>
          <p:cNvPr id="18" name="Picture 17" descr="A screenshot of a document&#10;&#10;Description automatically generated">
            <a:extLst>
              <a:ext uri="{FF2B5EF4-FFF2-40B4-BE49-F238E27FC236}">
                <a16:creationId xmlns:a16="http://schemas.microsoft.com/office/drawing/2014/main" id="{6BE3F557-F143-9D3A-7F29-55BFA947C5E7}"/>
              </a:ext>
            </a:extLst>
          </p:cNvPr>
          <p:cNvPicPr>
            <a:picLocks noChangeAspect="1"/>
          </p:cNvPicPr>
          <p:nvPr/>
        </p:nvPicPr>
        <p:blipFill>
          <a:blip r:embed="rId7"/>
          <a:stretch>
            <a:fillRect/>
          </a:stretch>
        </p:blipFill>
        <p:spPr>
          <a:xfrm>
            <a:off x="5366275" y="1501023"/>
            <a:ext cx="1516283" cy="1962248"/>
          </a:xfrm>
          <a:prstGeom prst="rect">
            <a:avLst/>
          </a:prstGeom>
        </p:spPr>
      </p:pic>
      <p:pic>
        <p:nvPicPr>
          <p:cNvPr id="20" name="Picture 19" descr="A transparent container with holes in it&#10;&#10;Description automatically generated">
            <a:extLst>
              <a:ext uri="{FF2B5EF4-FFF2-40B4-BE49-F238E27FC236}">
                <a16:creationId xmlns:a16="http://schemas.microsoft.com/office/drawing/2014/main" id="{ED9283E2-58AF-6AF2-F6BE-AEA4D8186D46}"/>
              </a:ext>
            </a:extLst>
          </p:cNvPr>
          <p:cNvPicPr>
            <a:picLocks noChangeAspect="1"/>
          </p:cNvPicPr>
          <p:nvPr/>
        </p:nvPicPr>
        <p:blipFill>
          <a:blip r:embed="rId8"/>
          <a:stretch>
            <a:fillRect/>
          </a:stretch>
        </p:blipFill>
        <p:spPr>
          <a:xfrm>
            <a:off x="5734630" y="5454849"/>
            <a:ext cx="2129453" cy="1240164"/>
          </a:xfrm>
          <a:prstGeom prst="rect">
            <a:avLst/>
          </a:prstGeom>
        </p:spPr>
      </p:pic>
      <p:pic>
        <p:nvPicPr>
          <p:cNvPr id="22" name="Picture 21" descr="A row of test tubes with blue liquid&#10;&#10;Description automatically generated">
            <a:extLst>
              <a:ext uri="{FF2B5EF4-FFF2-40B4-BE49-F238E27FC236}">
                <a16:creationId xmlns:a16="http://schemas.microsoft.com/office/drawing/2014/main" id="{36B60177-A6EF-52A1-C5E8-4DE39D7B5785}"/>
              </a:ext>
            </a:extLst>
          </p:cNvPr>
          <p:cNvPicPr>
            <a:picLocks noChangeAspect="1"/>
          </p:cNvPicPr>
          <p:nvPr/>
        </p:nvPicPr>
        <p:blipFill>
          <a:blip r:embed="rId9"/>
          <a:stretch>
            <a:fillRect/>
          </a:stretch>
        </p:blipFill>
        <p:spPr>
          <a:xfrm rot="20438982">
            <a:off x="5931172" y="5048198"/>
            <a:ext cx="930824" cy="780362"/>
          </a:xfrm>
          <a:prstGeom prst="rect">
            <a:avLst/>
          </a:prstGeom>
        </p:spPr>
      </p:pic>
      <p:pic>
        <p:nvPicPr>
          <p:cNvPr id="23" name="Picture 22" descr="A white and green machine with a screen&#10;&#10;Description automatically generated">
            <a:extLst>
              <a:ext uri="{FF2B5EF4-FFF2-40B4-BE49-F238E27FC236}">
                <a16:creationId xmlns:a16="http://schemas.microsoft.com/office/drawing/2014/main" id="{1D82CB37-9D99-231B-E7BE-7104886527DE}"/>
              </a:ext>
            </a:extLst>
          </p:cNvPr>
          <p:cNvPicPr>
            <a:picLocks noChangeAspect="1"/>
          </p:cNvPicPr>
          <p:nvPr/>
        </p:nvPicPr>
        <p:blipFill>
          <a:blip r:embed="rId4"/>
          <a:stretch>
            <a:fillRect/>
          </a:stretch>
        </p:blipFill>
        <p:spPr>
          <a:xfrm>
            <a:off x="8675112" y="4382929"/>
            <a:ext cx="2336470" cy="2165365"/>
          </a:xfrm>
          <a:prstGeom prst="rect">
            <a:avLst/>
          </a:prstGeom>
        </p:spPr>
      </p:pic>
      <p:pic>
        <p:nvPicPr>
          <p:cNvPr id="37" name="Picture 36" descr="A close-up of a cell phone&#10;&#10;Description automatically generated">
            <a:extLst>
              <a:ext uri="{FF2B5EF4-FFF2-40B4-BE49-F238E27FC236}">
                <a16:creationId xmlns:a16="http://schemas.microsoft.com/office/drawing/2014/main" id="{14BE9A0A-975F-3E57-761F-F1E2B539E093}"/>
              </a:ext>
            </a:extLst>
          </p:cNvPr>
          <p:cNvPicPr>
            <a:picLocks noChangeAspect="1"/>
          </p:cNvPicPr>
          <p:nvPr/>
        </p:nvPicPr>
        <p:blipFill>
          <a:blip r:embed="rId10"/>
          <a:stretch>
            <a:fillRect/>
          </a:stretch>
        </p:blipFill>
        <p:spPr>
          <a:xfrm>
            <a:off x="4335241" y="5386815"/>
            <a:ext cx="620824" cy="1014809"/>
          </a:xfrm>
          <a:prstGeom prst="rect">
            <a:avLst/>
          </a:prstGeom>
        </p:spPr>
      </p:pic>
      <p:pic>
        <p:nvPicPr>
          <p:cNvPr id="39" name="Picture 38" descr="A close-up of a beaker&#10;&#10;Description automatically generated">
            <a:extLst>
              <a:ext uri="{FF2B5EF4-FFF2-40B4-BE49-F238E27FC236}">
                <a16:creationId xmlns:a16="http://schemas.microsoft.com/office/drawing/2014/main" id="{D1F0228A-FA5C-EBAC-4F73-A539A80CCB7A}"/>
              </a:ext>
            </a:extLst>
          </p:cNvPr>
          <p:cNvPicPr>
            <a:picLocks noChangeAspect="1"/>
          </p:cNvPicPr>
          <p:nvPr/>
        </p:nvPicPr>
        <p:blipFill>
          <a:blip r:embed="rId11"/>
          <a:stretch>
            <a:fillRect/>
          </a:stretch>
        </p:blipFill>
        <p:spPr>
          <a:xfrm>
            <a:off x="3961195" y="5220445"/>
            <a:ext cx="366724" cy="584775"/>
          </a:xfrm>
          <a:prstGeom prst="rect">
            <a:avLst/>
          </a:prstGeom>
        </p:spPr>
      </p:pic>
      <p:pic>
        <p:nvPicPr>
          <p:cNvPr id="3076" name="Picture 4" descr="Github Logo - Free social media icons">
            <a:extLst>
              <a:ext uri="{FF2B5EF4-FFF2-40B4-BE49-F238E27FC236}">
                <a16:creationId xmlns:a16="http://schemas.microsoft.com/office/drawing/2014/main" id="{47ED466C-FD41-58FF-9BE1-6D3A41A26DC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15077" y="3794216"/>
            <a:ext cx="805679" cy="8056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0FA64CF-67E5-037B-5F82-BC37292742F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83572" y="3795403"/>
            <a:ext cx="1039736" cy="80567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A transparent rectangular object with a red and black pin&#10;&#10;Description automatically generated">
            <a:extLst>
              <a:ext uri="{FF2B5EF4-FFF2-40B4-BE49-F238E27FC236}">
                <a16:creationId xmlns:a16="http://schemas.microsoft.com/office/drawing/2014/main" id="{26539EE5-A3A7-6F30-0468-A17C92A1967E}"/>
              </a:ext>
            </a:extLst>
          </p:cNvPr>
          <p:cNvPicPr>
            <a:picLocks noChangeAspect="1"/>
          </p:cNvPicPr>
          <p:nvPr/>
        </p:nvPicPr>
        <p:blipFill>
          <a:blip r:embed="rId14"/>
          <a:stretch>
            <a:fillRect/>
          </a:stretch>
        </p:blipFill>
        <p:spPr>
          <a:xfrm>
            <a:off x="2094418" y="1467144"/>
            <a:ext cx="1361145" cy="1043735"/>
          </a:xfrm>
          <a:prstGeom prst="rect">
            <a:avLst/>
          </a:prstGeom>
        </p:spPr>
      </p:pic>
      <p:pic>
        <p:nvPicPr>
          <p:cNvPr id="12" name="Picture 11" descr="A white square object with a blue screen&#10;&#10;Description automatically generated">
            <a:extLst>
              <a:ext uri="{FF2B5EF4-FFF2-40B4-BE49-F238E27FC236}">
                <a16:creationId xmlns:a16="http://schemas.microsoft.com/office/drawing/2014/main" id="{20D0D6D2-C041-7F9C-04EB-77B44AF678AE}"/>
              </a:ext>
            </a:extLst>
          </p:cNvPr>
          <p:cNvPicPr>
            <a:picLocks noChangeAspect="1"/>
          </p:cNvPicPr>
          <p:nvPr/>
        </p:nvPicPr>
        <p:blipFill>
          <a:blip r:embed="rId15"/>
          <a:stretch>
            <a:fillRect/>
          </a:stretch>
        </p:blipFill>
        <p:spPr>
          <a:xfrm>
            <a:off x="2968623" y="2141719"/>
            <a:ext cx="1608247" cy="1716575"/>
          </a:xfrm>
          <a:prstGeom prst="rect">
            <a:avLst/>
          </a:prstGeom>
        </p:spPr>
      </p:pic>
      <p:sp>
        <p:nvSpPr>
          <p:cNvPr id="44" name="TextBox 43">
            <a:extLst>
              <a:ext uri="{FF2B5EF4-FFF2-40B4-BE49-F238E27FC236}">
                <a16:creationId xmlns:a16="http://schemas.microsoft.com/office/drawing/2014/main" id="{FF660EB8-1102-B0DA-2322-3E466E7E40B5}"/>
              </a:ext>
            </a:extLst>
          </p:cNvPr>
          <p:cNvSpPr txBox="1"/>
          <p:nvPr/>
        </p:nvSpPr>
        <p:spPr>
          <a:xfrm>
            <a:off x="258704" y="1164223"/>
            <a:ext cx="1753780"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1. </a:t>
            </a:r>
            <a:r>
              <a:rPr lang="en-US" sz="1600" dirty="0" err="1">
                <a:latin typeface="Calibri" panose="020F0502020204030204" pitchFamily="34" charset="0"/>
                <a:cs typeface="Calibri" panose="020F0502020204030204" pitchFamily="34" charset="0"/>
              </a:rPr>
              <a:t>sWGA</a:t>
            </a:r>
            <a:endParaRPr lang="en-US" sz="1600" dirty="0">
              <a:latin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DEE9F1EF-9B15-F774-BF89-453DAF92895D}"/>
              </a:ext>
            </a:extLst>
          </p:cNvPr>
          <p:cNvSpPr txBox="1"/>
          <p:nvPr/>
        </p:nvSpPr>
        <p:spPr>
          <a:xfrm>
            <a:off x="2231989" y="1174757"/>
            <a:ext cx="2129453" cy="584775"/>
          </a:xfrm>
          <a:prstGeom prst="rect">
            <a:avLst/>
          </a:prstGeom>
          <a:noFill/>
        </p:spPr>
        <p:txBody>
          <a:bodyPr wrap="square" rtlCol="0">
            <a:spAutoFit/>
          </a:bodyPr>
          <a:lstStyle/>
          <a:p>
            <a:pPr algn="r"/>
            <a:r>
              <a:rPr lang="en-US" sz="1600" dirty="0">
                <a:latin typeface="Calibri" panose="020F0502020204030204" pitchFamily="34" charset="0"/>
                <a:cs typeface="Calibri" panose="020F0502020204030204" pitchFamily="34" charset="0"/>
              </a:rPr>
              <a:t>2. Gel electrophoresis and qPCR</a:t>
            </a:r>
          </a:p>
        </p:txBody>
      </p:sp>
      <p:sp>
        <p:nvSpPr>
          <p:cNvPr id="46" name="TextBox 45">
            <a:extLst>
              <a:ext uri="{FF2B5EF4-FFF2-40B4-BE49-F238E27FC236}">
                <a16:creationId xmlns:a16="http://schemas.microsoft.com/office/drawing/2014/main" id="{56D28E16-8583-1D13-38E3-438709BF6672}"/>
              </a:ext>
            </a:extLst>
          </p:cNvPr>
          <p:cNvSpPr txBox="1"/>
          <p:nvPr/>
        </p:nvSpPr>
        <p:spPr>
          <a:xfrm>
            <a:off x="9538760" y="1392388"/>
            <a:ext cx="2129453"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4. Multiplex PCR1</a:t>
            </a:r>
          </a:p>
        </p:txBody>
      </p:sp>
      <p:sp>
        <p:nvSpPr>
          <p:cNvPr id="47" name="TextBox 46">
            <a:extLst>
              <a:ext uri="{FF2B5EF4-FFF2-40B4-BE49-F238E27FC236}">
                <a16:creationId xmlns:a16="http://schemas.microsoft.com/office/drawing/2014/main" id="{521DB2AF-8339-AE47-375D-9A1D877E7B77}"/>
              </a:ext>
            </a:extLst>
          </p:cNvPr>
          <p:cNvSpPr txBox="1"/>
          <p:nvPr/>
        </p:nvSpPr>
        <p:spPr>
          <a:xfrm>
            <a:off x="9166633" y="4075175"/>
            <a:ext cx="2789238"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5. Multiplex PCR2: Indexing</a:t>
            </a:r>
          </a:p>
        </p:txBody>
      </p:sp>
      <p:sp>
        <p:nvSpPr>
          <p:cNvPr id="48" name="TextBox 47">
            <a:extLst>
              <a:ext uri="{FF2B5EF4-FFF2-40B4-BE49-F238E27FC236}">
                <a16:creationId xmlns:a16="http://schemas.microsoft.com/office/drawing/2014/main" id="{38BEFE99-9049-213A-425F-DA745ADC57F4}"/>
              </a:ext>
            </a:extLst>
          </p:cNvPr>
          <p:cNvSpPr txBox="1"/>
          <p:nvPr/>
        </p:nvSpPr>
        <p:spPr>
          <a:xfrm>
            <a:off x="6620360" y="6414637"/>
            <a:ext cx="1649237"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6. Bead clean-up</a:t>
            </a:r>
          </a:p>
        </p:txBody>
      </p:sp>
      <p:sp>
        <p:nvSpPr>
          <p:cNvPr id="49" name="TextBox 48">
            <a:extLst>
              <a:ext uri="{FF2B5EF4-FFF2-40B4-BE49-F238E27FC236}">
                <a16:creationId xmlns:a16="http://schemas.microsoft.com/office/drawing/2014/main" id="{E717C732-2D6D-014F-04DC-DC218B78BEB7}"/>
              </a:ext>
            </a:extLst>
          </p:cNvPr>
          <p:cNvSpPr txBox="1"/>
          <p:nvPr/>
        </p:nvSpPr>
        <p:spPr>
          <a:xfrm>
            <a:off x="4108697" y="6401624"/>
            <a:ext cx="1309162"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7. </a:t>
            </a:r>
            <a:r>
              <a:rPr lang="en-US" sz="1600" dirty="0" err="1">
                <a:latin typeface="Calibri" panose="020F0502020204030204" pitchFamily="34" charset="0"/>
                <a:cs typeface="Calibri" panose="020F0502020204030204" pitchFamily="34" charset="0"/>
              </a:rPr>
              <a:t>QuBit</a:t>
            </a:r>
            <a:endParaRPr lang="en-US" sz="1600" dirty="0">
              <a:latin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B29F36D2-7B24-DFA2-9C01-46814CBFD2C9}"/>
              </a:ext>
            </a:extLst>
          </p:cNvPr>
          <p:cNvSpPr txBox="1"/>
          <p:nvPr/>
        </p:nvSpPr>
        <p:spPr>
          <a:xfrm>
            <a:off x="560442" y="4896815"/>
            <a:ext cx="1309162"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8. </a:t>
            </a:r>
            <a:r>
              <a:rPr lang="en-US" sz="1600" dirty="0" err="1">
                <a:latin typeface="Calibri" panose="020F0502020204030204" pitchFamily="34" charset="0"/>
                <a:cs typeface="Calibri" panose="020F0502020204030204" pitchFamily="34" charset="0"/>
              </a:rPr>
              <a:t>MiSeq</a:t>
            </a:r>
            <a:endParaRPr lang="en-US" sz="1600" dirty="0">
              <a:latin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447F1FD4-293C-28D7-2647-48ED201BB8C3}"/>
              </a:ext>
            </a:extLst>
          </p:cNvPr>
          <p:cNvSpPr txBox="1"/>
          <p:nvPr/>
        </p:nvSpPr>
        <p:spPr>
          <a:xfrm>
            <a:off x="1475778" y="4075175"/>
            <a:ext cx="4048104"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9. Malaria Amplicon Pipeline &amp; </a:t>
            </a:r>
            <a:r>
              <a:rPr lang="en-US" sz="1600" dirty="0" err="1">
                <a:latin typeface="Calibri" panose="020F0502020204030204" pitchFamily="34" charset="0"/>
                <a:cs typeface="Calibri" panose="020F0502020204030204" pitchFamily="34" charset="0"/>
              </a:rPr>
              <a:t>MHap</a:t>
            </a:r>
            <a:r>
              <a:rPr lang="en-US" sz="1600" dirty="0">
                <a:latin typeface="Calibri" panose="020F0502020204030204" pitchFamily="34" charset="0"/>
                <a:cs typeface="Calibri" panose="020F0502020204030204" pitchFamily="34" charset="0"/>
              </a:rPr>
              <a:t>-Analysis </a:t>
            </a:r>
          </a:p>
        </p:txBody>
      </p:sp>
      <p:sp>
        <p:nvSpPr>
          <p:cNvPr id="52" name="TextBox 51">
            <a:extLst>
              <a:ext uri="{FF2B5EF4-FFF2-40B4-BE49-F238E27FC236}">
                <a16:creationId xmlns:a16="http://schemas.microsoft.com/office/drawing/2014/main" id="{FD481A56-6CB9-FDA9-9325-BA972C76BBF5}"/>
              </a:ext>
            </a:extLst>
          </p:cNvPr>
          <p:cNvSpPr txBox="1"/>
          <p:nvPr/>
        </p:nvSpPr>
        <p:spPr>
          <a:xfrm>
            <a:off x="5940736" y="1132067"/>
            <a:ext cx="2129453"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3. </a:t>
            </a:r>
            <a:r>
              <a:rPr lang="en-US" sz="1600" dirty="0" err="1">
                <a:latin typeface="Calibri" panose="020F0502020204030204" pitchFamily="34" charset="0"/>
                <a:cs typeface="Calibri" panose="020F0502020204030204" pitchFamily="34" charset="0"/>
              </a:rPr>
              <a:t>BioAnalyzer</a:t>
            </a:r>
            <a:endParaRPr lang="en-US" sz="1600" dirty="0">
              <a:latin typeface="Calibri" panose="020F0502020204030204" pitchFamily="34" charset="0"/>
              <a:cs typeface="Calibri" panose="020F0502020204030204" pitchFamily="34" charset="0"/>
            </a:endParaRPr>
          </a:p>
        </p:txBody>
      </p:sp>
      <p:sp>
        <p:nvSpPr>
          <p:cNvPr id="53" name="Circular Arrow 52">
            <a:extLst>
              <a:ext uri="{FF2B5EF4-FFF2-40B4-BE49-F238E27FC236}">
                <a16:creationId xmlns:a16="http://schemas.microsoft.com/office/drawing/2014/main" id="{B4DDDFB5-30F0-D496-6BAE-6EBEF4345E39}"/>
              </a:ext>
            </a:extLst>
          </p:cNvPr>
          <p:cNvSpPr/>
          <p:nvPr/>
        </p:nvSpPr>
        <p:spPr>
          <a:xfrm>
            <a:off x="6871294" y="5054989"/>
            <a:ext cx="532081" cy="548135"/>
          </a:xfrm>
          <a:prstGeom prst="circularArrow">
            <a:avLst>
              <a:gd name="adj1" fmla="val 2581"/>
              <a:gd name="adj2" fmla="val 1142319"/>
              <a:gd name="adj3" fmla="val 20566548"/>
              <a:gd name="adj4" fmla="val 10963357"/>
              <a:gd name="adj5" fmla="val 12688"/>
            </a:avLst>
          </a:prstGeom>
          <a:solidFill>
            <a:srgbClr val="750002"/>
          </a:solidFill>
          <a:ln>
            <a:solidFill>
              <a:srgbClr val="750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Circular Arrow 53">
            <a:extLst>
              <a:ext uri="{FF2B5EF4-FFF2-40B4-BE49-F238E27FC236}">
                <a16:creationId xmlns:a16="http://schemas.microsoft.com/office/drawing/2014/main" id="{D1EC77DD-E302-3BCA-DDEF-7EA5A2201EF9}"/>
              </a:ext>
            </a:extLst>
          </p:cNvPr>
          <p:cNvSpPr/>
          <p:nvPr/>
        </p:nvSpPr>
        <p:spPr>
          <a:xfrm rot="10615615">
            <a:off x="6883854" y="5143032"/>
            <a:ext cx="532081" cy="501762"/>
          </a:xfrm>
          <a:prstGeom prst="circularArrow">
            <a:avLst>
              <a:gd name="adj1" fmla="val 2581"/>
              <a:gd name="adj2" fmla="val 1142319"/>
              <a:gd name="adj3" fmla="val 20566548"/>
              <a:gd name="adj4" fmla="val 10963357"/>
              <a:gd name="adj5" fmla="val 12688"/>
            </a:avLst>
          </a:prstGeom>
          <a:solidFill>
            <a:srgbClr val="750002"/>
          </a:solidFill>
          <a:ln>
            <a:solidFill>
              <a:srgbClr val="750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3" name="Curved Connector 62">
            <a:extLst>
              <a:ext uri="{FF2B5EF4-FFF2-40B4-BE49-F238E27FC236}">
                <a16:creationId xmlns:a16="http://schemas.microsoft.com/office/drawing/2014/main" id="{4E9FF7D3-8343-3F67-B80B-5BDC311128E0}"/>
              </a:ext>
            </a:extLst>
          </p:cNvPr>
          <p:cNvCxnSpPr>
            <a:stCxn id="5" idx="1"/>
            <a:endCxn id="51" idx="1"/>
          </p:cNvCxnSpPr>
          <p:nvPr/>
        </p:nvCxnSpPr>
        <p:spPr>
          <a:xfrm rot="10800000" flipH="1">
            <a:off x="419800" y="4244452"/>
            <a:ext cx="1055978" cy="1499796"/>
          </a:xfrm>
          <a:prstGeom prst="curvedConnector3">
            <a:avLst>
              <a:gd name="adj1" fmla="val -21648"/>
            </a:avLst>
          </a:prstGeom>
          <a:ln>
            <a:solidFill>
              <a:srgbClr val="750002"/>
            </a:solidFill>
            <a:tailEnd type="triangle"/>
          </a:ln>
        </p:spPr>
        <p:style>
          <a:lnRef idx="2">
            <a:schemeClr val="accent1"/>
          </a:lnRef>
          <a:fillRef idx="0">
            <a:schemeClr val="accent1"/>
          </a:fillRef>
          <a:effectRef idx="1">
            <a:schemeClr val="accent1"/>
          </a:effectRef>
          <a:fontRef idx="minor">
            <a:schemeClr val="tx1"/>
          </a:fontRef>
        </p:style>
      </p:cxnSp>
      <p:cxnSp>
        <p:nvCxnSpPr>
          <p:cNvPr id="3082" name="Curved Connector 3081">
            <a:extLst>
              <a:ext uri="{FF2B5EF4-FFF2-40B4-BE49-F238E27FC236}">
                <a16:creationId xmlns:a16="http://schemas.microsoft.com/office/drawing/2014/main" id="{3EAD331C-34ED-6CDF-E3C7-F05B44FE2D62}"/>
              </a:ext>
            </a:extLst>
          </p:cNvPr>
          <p:cNvCxnSpPr>
            <a:cxnSpLocks/>
            <a:stCxn id="52" idx="3"/>
            <a:endCxn id="46" idx="3"/>
          </p:cNvCxnSpPr>
          <p:nvPr/>
        </p:nvCxnSpPr>
        <p:spPr>
          <a:xfrm>
            <a:off x="8070189" y="1301344"/>
            <a:ext cx="3598024" cy="260321"/>
          </a:xfrm>
          <a:prstGeom prst="curvedConnector3">
            <a:avLst>
              <a:gd name="adj1" fmla="val 106353"/>
            </a:avLst>
          </a:prstGeom>
          <a:ln>
            <a:solidFill>
              <a:srgbClr val="750002"/>
            </a:solidFill>
            <a:tailEnd type="triangle"/>
          </a:ln>
        </p:spPr>
        <p:style>
          <a:lnRef idx="2">
            <a:schemeClr val="accent1"/>
          </a:lnRef>
          <a:fillRef idx="0">
            <a:schemeClr val="accent1"/>
          </a:fillRef>
          <a:effectRef idx="1">
            <a:schemeClr val="accent1"/>
          </a:effectRef>
          <a:fontRef idx="minor">
            <a:schemeClr val="tx1"/>
          </a:fontRef>
        </p:style>
      </p:cxnSp>
      <p:cxnSp>
        <p:nvCxnSpPr>
          <p:cNvPr id="3084" name="Curved Connector 3083">
            <a:extLst>
              <a:ext uri="{FF2B5EF4-FFF2-40B4-BE49-F238E27FC236}">
                <a16:creationId xmlns:a16="http://schemas.microsoft.com/office/drawing/2014/main" id="{15EB27D8-8A9F-BEA1-9D08-10C0108FE868}"/>
              </a:ext>
            </a:extLst>
          </p:cNvPr>
          <p:cNvCxnSpPr>
            <a:cxnSpLocks/>
            <a:stCxn id="7" idx="1"/>
            <a:endCxn id="47" idx="1"/>
          </p:cNvCxnSpPr>
          <p:nvPr/>
        </p:nvCxnSpPr>
        <p:spPr>
          <a:xfrm rot="10800000" flipV="1">
            <a:off x="9166633" y="2789298"/>
            <a:ext cx="556772" cy="1455154"/>
          </a:xfrm>
          <a:prstGeom prst="curvedConnector3">
            <a:avLst>
              <a:gd name="adj1" fmla="val 141058"/>
            </a:avLst>
          </a:prstGeom>
          <a:ln>
            <a:solidFill>
              <a:srgbClr val="750002"/>
            </a:solidFill>
            <a:tailEnd type="triangle"/>
          </a:ln>
        </p:spPr>
        <p:style>
          <a:lnRef idx="2">
            <a:schemeClr val="accent1"/>
          </a:lnRef>
          <a:fillRef idx="0">
            <a:schemeClr val="accent1"/>
          </a:fillRef>
          <a:effectRef idx="1">
            <a:schemeClr val="accent1"/>
          </a:effectRef>
          <a:fontRef idx="minor">
            <a:schemeClr val="tx1"/>
          </a:fontRef>
        </p:style>
      </p:cxnSp>
      <p:cxnSp>
        <p:nvCxnSpPr>
          <p:cNvPr id="3086" name="Curved Connector 3085">
            <a:extLst>
              <a:ext uri="{FF2B5EF4-FFF2-40B4-BE49-F238E27FC236}">
                <a16:creationId xmlns:a16="http://schemas.microsoft.com/office/drawing/2014/main" id="{5A6AC09D-C291-E8B9-B380-EB537DB8193E}"/>
              </a:ext>
            </a:extLst>
          </p:cNvPr>
          <p:cNvCxnSpPr>
            <a:cxnSpLocks/>
            <a:stCxn id="23" idx="2"/>
            <a:endCxn id="48" idx="3"/>
          </p:cNvCxnSpPr>
          <p:nvPr/>
        </p:nvCxnSpPr>
        <p:spPr>
          <a:xfrm rot="5400000">
            <a:off x="9038662" y="5779229"/>
            <a:ext cx="35620" cy="1573750"/>
          </a:xfrm>
          <a:prstGeom prst="curvedConnector2">
            <a:avLst/>
          </a:prstGeom>
          <a:ln>
            <a:solidFill>
              <a:srgbClr val="750002"/>
            </a:solidFill>
            <a:tailEnd type="triangle"/>
          </a:ln>
        </p:spPr>
        <p:style>
          <a:lnRef idx="2">
            <a:schemeClr val="accent1"/>
          </a:lnRef>
          <a:fillRef idx="0">
            <a:schemeClr val="accent1"/>
          </a:fillRef>
          <a:effectRef idx="1">
            <a:schemeClr val="accent1"/>
          </a:effectRef>
          <a:fontRef idx="minor">
            <a:schemeClr val="tx1"/>
          </a:fontRef>
        </p:style>
      </p:cxnSp>
      <p:cxnSp>
        <p:nvCxnSpPr>
          <p:cNvPr id="3088" name="Curved Connector 3087">
            <a:extLst>
              <a:ext uri="{FF2B5EF4-FFF2-40B4-BE49-F238E27FC236}">
                <a16:creationId xmlns:a16="http://schemas.microsoft.com/office/drawing/2014/main" id="{91DA1711-59E9-89AF-C397-0A58294A3FB8}"/>
              </a:ext>
            </a:extLst>
          </p:cNvPr>
          <p:cNvCxnSpPr>
            <a:stCxn id="20" idx="1"/>
            <a:endCxn id="37" idx="0"/>
          </p:cNvCxnSpPr>
          <p:nvPr/>
        </p:nvCxnSpPr>
        <p:spPr>
          <a:xfrm rot="10800000">
            <a:off x="4645654" y="5386815"/>
            <a:ext cx="1088977" cy="688116"/>
          </a:xfrm>
          <a:prstGeom prst="curvedConnector4">
            <a:avLst>
              <a:gd name="adj1" fmla="val 35747"/>
              <a:gd name="adj2" fmla="val 133221"/>
            </a:avLst>
          </a:prstGeom>
          <a:ln>
            <a:solidFill>
              <a:srgbClr val="750002"/>
            </a:solidFill>
            <a:tailEnd type="triangle"/>
          </a:ln>
        </p:spPr>
        <p:style>
          <a:lnRef idx="2">
            <a:schemeClr val="accent1"/>
          </a:lnRef>
          <a:fillRef idx="0">
            <a:schemeClr val="accent1"/>
          </a:fillRef>
          <a:effectRef idx="1">
            <a:schemeClr val="accent1"/>
          </a:effectRef>
          <a:fontRef idx="minor">
            <a:schemeClr val="tx1"/>
          </a:fontRef>
        </p:style>
      </p:cxnSp>
      <p:cxnSp>
        <p:nvCxnSpPr>
          <p:cNvPr id="3090" name="Curved Connector 3089">
            <a:extLst>
              <a:ext uri="{FF2B5EF4-FFF2-40B4-BE49-F238E27FC236}">
                <a16:creationId xmlns:a16="http://schemas.microsoft.com/office/drawing/2014/main" id="{8FD89D67-A39E-B54D-801A-AF632BE215A9}"/>
              </a:ext>
            </a:extLst>
          </p:cNvPr>
          <p:cNvCxnSpPr>
            <a:stCxn id="45" idx="3"/>
            <a:endCxn id="18" idx="1"/>
          </p:cNvCxnSpPr>
          <p:nvPr/>
        </p:nvCxnSpPr>
        <p:spPr>
          <a:xfrm>
            <a:off x="4361442" y="1467145"/>
            <a:ext cx="1004833" cy="1015002"/>
          </a:xfrm>
          <a:prstGeom prst="curvedConnector3">
            <a:avLst/>
          </a:prstGeom>
          <a:ln>
            <a:solidFill>
              <a:srgbClr val="750002"/>
            </a:solidFill>
            <a:tailEnd type="triangle"/>
          </a:ln>
        </p:spPr>
        <p:style>
          <a:lnRef idx="2">
            <a:schemeClr val="accent1"/>
          </a:lnRef>
          <a:fillRef idx="0">
            <a:schemeClr val="accent1"/>
          </a:fillRef>
          <a:effectRef idx="1">
            <a:schemeClr val="accent1"/>
          </a:effectRef>
          <a:fontRef idx="minor">
            <a:schemeClr val="tx1"/>
          </a:fontRef>
        </p:style>
      </p:cxnSp>
      <p:cxnSp>
        <p:nvCxnSpPr>
          <p:cNvPr id="3094" name="Straight Arrow Connector 3093">
            <a:extLst>
              <a:ext uri="{FF2B5EF4-FFF2-40B4-BE49-F238E27FC236}">
                <a16:creationId xmlns:a16="http://schemas.microsoft.com/office/drawing/2014/main" id="{5A98EF84-5A21-A107-DB87-CDAC7A74A35D}"/>
              </a:ext>
            </a:extLst>
          </p:cNvPr>
          <p:cNvCxnSpPr/>
          <p:nvPr/>
        </p:nvCxnSpPr>
        <p:spPr>
          <a:xfrm>
            <a:off x="1539705" y="1392388"/>
            <a:ext cx="527607" cy="0"/>
          </a:xfrm>
          <a:prstGeom prst="straightConnector1">
            <a:avLst/>
          </a:prstGeom>
          <a:ln>
            <a:solidFill>
              <a:srgbClr val="750002"/>
            </a:solidFill>
            <a:tailEnd type="triangle"/>
          </a:ln>
        </p:spPr>
        <p:style>
          <a:lnRef idx="2">
            <a:schemeClr val="accent1"/>
          </a:lnRef>
          <a:fillRef idx="0">
            <a:schemeClr val="accent1"/>
          </a:fillRef>
          <a:effectRef idx="1">
            <a:schemeClr val="accent1"/>
          </a:effectRef>
          <a:fontRef idx="minor">
            <a:schemeClr val="tx1"/>
          </a:fontRef>
        </p:style>
      </p:cxnSp>
      <p:cxnSp>
        <p:nvCxnSpPr>
          <p:cNvPr id="3095" name="Straight Arrow Connector 3094">
            <a:extLst>
              <a:ext uri="{FF2B5EF4-FFF2-40B4-BE49-F238E27FC236}">
                <a16:creationId xmlns:a16="http://schemas.microsoft.com/office/drawing/2014/main" id="{0F44CD30-0E61-8650-4179-6B1D3FCC57C9}"/>
              </a:ext>
            </a:extLst>
          </p:cNvPr>
          <p:cNvCxnSpPr>
            <a:cxnSpLocks/>
          </p:cNvCxnSpPr>
          <p:nvPr/>
        </p:nvCxnSpPr>
        <p:spPr>
          <a:xfrm flipH="1">
            <a:off x="3496230" y="6568608"/>
            <a:ext cx="612467" cy="0"/>
          </a:xfrm>
          <a:prstGeom prst="straightConnector1">
            <a:avLst/>
          </a:prstGeom>
          <a:ln>
            <a:solidFill>
              <a:srgbClr val="750002"/>
            </a:solidFill>
            <a:tailEnd type="triangle"/>
          </a:ln>
        </p:spPr>
        <p:style>
          <a:lnRef idx="2">
            <a:schemeClr val="accent1"/>
          </a:lnRef>
          <a:fillRef idx="0">
            <a:schemeClr val="accent1"/>
          </a:fillRef>
          <a:effectRef idx="1">
            <a:schemeClr val="accent1"/>
          </a:effectRef>
          <a:fontRef idx="minor">
            <a:schemeClr val="tx1"/>
          </a:fontRef>
        </p:style>
      </p:cxnSp>
      <p:sp>
        <p:nvSpPr>
          <p:cNvPr id="3099" name="TextBox 3098">
            <a:extLst>
              <a:ext uri="{FF2B5EF4-FFF2-40B4-BE49-F238E27FC236}">
                <a16:creationId xmlns:a16="http://schemas.microsoft.com/office/drawing/2014/main" id="{FCF05A09-24BE-D2F2-A588-811534EDE858}"/>
              </a:ext>
            </a:extLst>
          </p:cNvPr>
          <p:cNvSpPr txBox="1"/>
          <p:nvPr/>
        </p:nvSpPr>
        <p:spPr>
          <a:xfrm>
            <a:off x="9396407" y="1664103"/>
            <a:ext cx="801754" cy="1077218"/>
          </a:xfrm>
          <a:prstGeom prst="rect">
            <a:avLst/>
          </a:prstGeom>
          <a:noFill/>
        </p:spPr>
        <p:txBody>
          <a:bodyPr wrap="square" rtlCol="0">
            <a:spAutoFit/>
          </a:bodyPr>
          <a:lstStyle/>
          <a:p>
            <a:r>
              <a:rPr lang="en-US" sz="800" dirty="0">
                <a:latin typeface="Calibri" panose="020F0502020204030204" pitchFamily="34" charset="0"/>
                <a:cs typeface="Calibri" panose="020F0502020204030204" pitchFamily="34" charset="0"/>
              </a:rPr>
              <a:t>DBP_1</a:t>
            </a:r>
          </a:p>
          <a:p>
            <a:r>
              <a:rPr lang="en-US" sz="800" dirty="0">
                <a:latin typeface="Calibri" panose="020F0502020204030204" pitchFamily="34" charset="0"/>
                <a:cs typeface="Calibri" panose="020F0502020204030204" pitchFamily="34" charset="0"/>
              </a:rPr>
              <a:t>RBP2b_3</a:t>
            </a:r>
          </a:p>
          <a:p>
            <a:r>
              <a:rPr lang="en-US" sz="800" dirty="0">
                <a:latin typeface="Calibri" panose="020F0502020204030204" pitchFamily="34" charset="0"/>
                <a:cs typeface="Calibri" panose="020F0502020204030204" pitchFamily="34" charset="0"/>
              </a:rPr>
              <a:t>RIPR</a:t>
            </a:r>
          </a:p>
          <a:p>
            <a:r>
              <a:rPr lang="en-US" sz="800" dirty="0">
                <a:latin typeface="Calibri" panose="020F0502020204030204" pitchFamily="34" charset="0"/>
                <a:cs typeface="Calibri" panose="020F0502020204030204" pitchFamily="34" charset="0"/>
              </a:rPr>
              <a:t>SLARP</a:t>
            </a:r>
          </a:p>
          <a:p>
            <a:r>
              <a:rPr lang="en-US" sz="800" dirty="0">
                <a:latin typeface="Calibri" panose="020F0502020204030204" pitchFamily="34" charset="0"/>
                <a:cs typeface="Calibri" panose="020F0502020204030204" pitchFamily="34" charset="0"/>
              </a:rPr>
              <a:t>PIGM</a:t>
            </a:r>
          </a:p>
          <a:p>
            <a:r>
              <a:rPr lang="en-US" sz="800" dirty="0">
                <a:latin typeface="Calibri" panose="020F0502020204030204" pitchFamily="34" charset="0"/>
                <a:cs typeface="Calibri" panose="020F0502020204030204" pitchFamily="34" charset="0"/>
              </a:rPr>
              <a:t>VSP11</a:t>
            </a:r>
          </a:p>
          <a:p>
            <a:r>
              <a:rPr lang="en-US" sz="800" dirty="0">
                <a:latin typeface="Calibri" panose="020F0502020204030204" pitchFamily="34" charset="0"/>
                <a:cs typeface="Calibri" panose="020F0502020204030204" pitchFamily="34" charset="0"/>
              </a:rPr>
              <a:t>FRM1_1</a:t>
            </a:r>
          </a:p>
          <a:p>
            <a:r>
              <a:rPr lang="en-US" sz="800" dirty="0">
                <a:latin typeface="Calibri" panose="020F0502020204030204" pitchFamily="34" charset="0"/>
                <a:cs typeface="Calibri" panose="020F0502020204030204" pitchFamily="34" charset="0"/>
              </a:rPr>
              <a:t>CG2_related</a:t>
            </a:r>
          </a:p>
        </p:txBody>
      </p:sp>
      <p:sp>
        <p:nvSpPr>
          <p:cNvPr id="3100" name="TextBox 3099">
            <a:extLst>
              <a:ext uri="{FF2B5EF4-FFF2-40B4-BE49-F238E27FC236}">
                <a16:creationId xmlns:a16="http://schemas.microsoft.com/office/drawing/2014/main" id="{51C1729B-E71F-8719-7219-F8F29AFEEE3D}"/>
              </a:ext>
            </a:extLst>
          </p:cNvPr>
          <p:cNvSpPr txBox="1"/>
          <p:nvPr/>
        </p:nvSpPr>
        <p:spPr>
          <a:xfrm>
            <a:off x="10542129" y="4721483"/>
            <a:ext cx="1230071" cy="215444"/>
          </a:xfrm>
          <a:prstGeom prst="rect">
            <a:avLst/>
          </a:prstGeom>
          <a:noFill/>
        </p:spPr>
        <p:txBody>
          <a:bodyPr wrap="square" rtlCol="0">
            <a:spAutoFit/>
          </a:bodyPr>
          <a:lstStyle/>
          <a:p>
            <a:r>
              <a:rPr lang="en-US" sz="800" dirty="0" err="1">
                <a:latin typeface="Calibri" panose="020F0502020204030204" pitchFamily="34" charset="0"/>
                <a:cs typeface="Calibri" panose="020F0502020204030204" pitchFamily="34" charset="0"/>
              </a:rPr>
              <a:t>Nextera</a:t>
            </a:r>
            <a:r>
              <a:rPr lang="en-US" sz="800" dirty="0">
                <a:latin typeface="Calibri" panose="020F0502020204030204" pitchFamily="34" charset="0"/>
                <a:cs typeface="Calibri" panose="020F0502020204030204" pitchFamily="34" charset="0"/>
              </a:rPr>
              <a:t> UDI primers</a:t>
            </a:r>
          </a:p>
        </p:txBody>
      </p:sp>
    </p:spTree>
    <p:extLst>
      <p:ext uri="{BB962C8B-B14F-4D97-AF65-F5344CB8AC3E}">
        <p14:creationId xmlns:p14="http://schemas.microsoft.com/office/powerpoint/2010/main" val="2626988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12299412-92D5-EC9D-E352-7143F43D1585}"/>
              </a:ext>
            </a:extLst>
          </p:cNvPr>
          <p:cNvPicPr>
            <a:picLocks noChangeAspect="1"/>
          </p:cNvPicPr>
          <p:nvPr/>
        </p:nvPicPr>
        <p:blipFill>
          <a:blip r:embed="rId2"/>
          <a:stretch>
            <a:fillRect/>
          </a:stretch>
        </p:blipFill>
        <p:spPr>
          <a:xfrm>
            <a:off x="1004701" y="946133"/>
            <a:ext cx="10182598" cy="5847837"/>
          </a:xfrm>
          <a:prstGeom prst="rect">
            <a:avLst/>
          </a:prstGeom>
        </p:spPr>
      </p:pic>
      <p:sp>
        <p:nvSpPr>
          <p:cNvPr id="4" name="Rectangle 3">
            <a:extLst>
              <a:ext uri="{FF2B5EF4-FFF2-40B4-BE49-F238E27FC236}">
                <a16:creationId xmlns:a16="http://schemas.microsoft.com/office/drawing/2014/main" id="{38CF37DB-EA1E-80EC-8FC0-9A1ABE312C25}"/>
              </a:ext>
            </a:extLst>
          </p:cNvPr>
          <p:cNvSpPr/>
          <p:nvPr/>
        </p:nvSpPr>
        <p:spPr>
          <a:xfrm>
            <a:off x="0" y="873639"/>
            <a:ext cx="12192000" cy="49427"/>
          </a:xfrm>
          <a:prstGeom prst="rect">
            <a:avLst/>
          </a:prstGeom>
          <a:solidFill>
            <a:srgbClr val="750004"/>
          </a:solidFill>
          <a:ln>
            <a:solidFill>
              <a:srgbClr val="75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F83DAE3-D3C8-A963-1DCF-6D2B1D6547DD}"/>
              </a:ext>
            </a:extLst>
          </p:cNvPr>
          <p:cNvSpPr txBox="1">
            <a:spLocks/>
          </p:cNvSpPr>
          <p:nvPr/>
        </p:nvSpPr>
        <p:spPr>
          <a:xfrm>
            <a:off x="344384" y="-1"/>
            <a:ext cx="11293434" cy="87363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Calibri" panose="020F0502020204030204" pitchFamily="34" charset="0"/>
                <a:cs typeface="Calibri" panose="020F0502020204030204" pitchFamily="34" charset="0"/>
              </a:rPr>
              <a:t>Marker performance varied but was consistent across multiplexes and overall decreased with parasitemia</a:t>
            </a:r>
          </a:p>
        </p:txBody>
      </p:sp>
    </p:spTree>
    <p:extLst>
      <p:ext uri="{BB962C8B-B14F-4D97-AF65-F5344CB8AC3E}">
        <p14:creationId xmlns:p14="http://schemas.microsoft.com/office/powerpoint/2010/main" val="1925055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DDDBEEA6-2EAD-E961-273B-5F4025B16433}"/>
              </a:ext>
            </a:extLst>
          </p:cNvPr>
          <p:cNvSpPr txBox="1"/>
          <p:nvPr/>
        </p:nvSpPr>
        <p:spPr>
          <a:xfrm>
            <a:off x="10764276" y="512404"/>
            <a:ext cx="988541"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DBP_1</a:t>
            </a:r>
          </a:p>
        </p:txBody>
      </p:sp>
      <p:sp>
        <p:nvSpPr>
          <p:cNvPr id="20" name="TextBox 19">
            <a:extLst>
              <a:ext uri="{FF2B5EF4-FFF2-40B4-BE49-F238E27FC236}">
                <a16:creationId xmlns:a16="http://schemas.microsoft.com/office/drawing/2014/main" id="{556BA8BC-F2D8-B056-776C-DBD284BAB4BF}"/>
              </a:ext>
            </a:extLst>
          </p:cNvPr>
          <p:cNvSpPr txBox="1"/>
          <p:nvPr/>
        </p:nvSpPr>
        <p:spPr>
          <a:xfrm>
            <a:off x="10764277" y="1308452"/>
            <a:ext cx="988541"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RBP2b_3</a:t>
            </a:r>
          </a:p>
        </p:txBody>
      </p:sp>
      <p:sp>
        <p:nvSpPr>
          <p:cNvPr id="21" name="TextBox 20">
            <a:extLst>
              <a:ext uri="{FF2B5EF4-FFF2-40B4-BE49-F238E27FC236}">
                <a16:creationId xmlns:a16="http://schemas.microsoft.com/office/drawing/2014/main" id="{B623BC5D-9B44-CF0E-04E4-E4573679793A}"/>
              </a:ext>
            </a:extLst>
          </p:cNvPr>
          <p:cNvSpPr txBox="1"/>
          <p:nvPr/>
        </p:nvSpPr>
        <p:spPr>
          <a:xfrm>
            <a:off x="10764277" y="2125485"/>
            <a:ext cx="988541"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RIPR</a:t>
            </a:r>
          </a:p>
        </p:txBody>
      </p:sp>
      <p:sp>
        <p:nvSpPr>
          <p:cNvPr id="22" name="TextBox 21">
            <a:extLst>
              <a:ext uri="{FF2B5EF4-FFF2-40B4-BE49-F238E27FC236}">
                <a16:creationId xmlns:a16="http://schemas.microsoft.com/office/drawing/2014/main" id="{BB6D4EEE-8EC6-3E68-F4DE-5EF3B70210C2}"/>
              </a:ext>
            </a:extLst>
          </p:cNvPr>
          <p:cNvSpPr txBox="1"/>
          <p:nvPr/>
        </p:nvSpPr>
        <p:spPr>
          <a:xfrm>
            <a:off x="10764278" y="2913685"/>
            <a:ext cx="988541"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SLARP</a:t>
            </a:r>
          </a:p>
        </p:txBody>
      </p:sp>
      <p:sp>
        <p:nvSpPr>
          <p:cNvPr id="23" name="TextBox 22">
            <a:extLst>
              <a:ext uri="{FF2B5EF4-FFF2-40B4-BE49-F238E27FC236}">
                <a16:creationId xmlns:a16="http://schemas.microsoft.com/office/drawing/2014/main" id="{8D49CD1F-4D65-7689-F072-760040A722CB}"/>
              </a:ext>
            </a:extLst>
          </p:cNvPr>
          <p:cNvSpPr txBox="1"/>
          <p:nvPr/>
        </p:nvSpPr>
        <p:spPr>
          <a:xfrm>
            <a:off x="10764279" y="3690412"/>
            <a:ext cx="988541"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FRM1_1</a:t>
            </a:r>
          </a:p>
        </p:txBody>
      </p:sp>
      <p:sp>
        <p:nvSpPr>
          <p:cNvPr id="24" name="TextBox 23">
            <a:extLst>
              <a:ext uri="{FF2B5EF4-FFF2-40B4-BE49-F238E27FC236}">
                <a16:creationId xmlns:a16="http://schemas.microsoft.com/office/drawing/2014/main" id="{60FFC3C6-B6D1-BEE7-CA62-30BEDC842AE9}"/>
              </a:ext>
            </a:extLst>
          </p:cNvPr>
          <p:cNvSpPr txBox="1"/>
          <p:nvPr/>
        </p:nvSpPr>
        <p:spPr>
          <a:xfrm>
            <a:off x="10769995" y="4501428"/>
            <a:ext cx="988541"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VPS11</a:t>
            </a:r>
          </a:p>
        </p:txBody>
      </p:sp>
      <p:sp>
        <p:nvSpPr>
          <p:cNvPr id="25" name="TextBox 24">
            <a:extLst>
              <a:ext uri="{FF2B5EF4-FFF2-40B4-BE49-F238E27FC236}">
                <a16:creationId xmlns:a16="http://schemas.microsoft.com/office/drawing/2014/main" id="{347D82FE-A401-58CC-09DF-2F4F2291967E}"/>
              </a:ext>
            </a:extLst>
          </p:cNvPr>
          <p:cNvSpPr txBox="1"/>
          <p:nvPr/>
        </p:nvSpPr>
        <p:spPr>
          <a:xfrm>
            <a:off x="10769995" y="5292410"/>
            <a:ext cx="988541"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PIGM</a:t>
            </a:r>
          </a:p>
        </p:txBody>
      </p:sp>
      <p:sp>
        <p:nvSpPr>
          <p:cNvPr id="26" name="TextBox 25">
            <a:extLst>
              <a:ext uri="{FF2B5EF4-FFF2-40B4-BE49-F238E27FC236}">
                <a16:creationId xmlns:a16="http://schemas.microsoft.com/office/drawing/2014/main" id="{E7BCCF8E-BD12-DE8F-A69C-F02A843DE9B7}"/>
              </a:ext>
            </a:extLst>
          </p:cNvPr>
          <p:cNvSpPr txBox="1"/>
          <p:nvPr/>
        </p:nvSpPr>
        <p:spPr>
          <a:xfrm>
            <a:off x="10769995" y="6068827"/>
            <a:ext cx="1422005"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CG2_related</a:t>
            </a:r>
          </a:p>
        </p:txBody>
      </p:sp>
      <p:sp>
        <p:nvSpPr>
          <p:cNvPr id="31" name="TextBox 30">
            <a:extLst>
              <a:ext uri="{FF2B5EF4-FFF2-40B4-BE49-F238E27FC236}">
                <a16:creationId xmlns:a16="http://schemas.microsoft.com/office/drawing/2014/main" id="{E872EF1C-871C-BB7F-8C5B-0E5890D88C2D}"/>
              </a:ext>
            </a:extLst>
          </p:cNvPr>
          <p:cNvSpPr txBox="1"/>
          <p:nvPr/>
        </p:nvSpPr>
        <p:spPr>
          <a:xfrm>
            <a:off x="5758711" y="197708"/>
            <a:ext cx="988541"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0.05p/</a:t>
            </a:r>
            <a:r>
              <a:rPr lang="el-GR" sz="1200" b="0" i="0" u="none" strike="noStrike" dirty="0">
                <a:effectLst/>
                <a:latin typeface="Calibri" panose="020F0502020204030204" pitchFamily="34" charset="0"/>
                <a:cs typeface="Calibri" panose="020F0502020204030204" pitchFamily="34" charset="0"/>
              </a:rPr>
              <a:t>μ</a:t>
            </a:r>
            <a:r>
              <a:rPr lang="en-US" sz="1200" b="0" i="0" u="none" strike="noStrike" dirty="0">
                <a:effectLst/>
                <a:latin typeface="Calibri" panose="020F0502020204030204" pitchFamily="34" charset="0"/>
                <a:cs typeface="Calibri" panose="020F0502020204030204" pitchFamily="34" charset="0"/>
              </a:rPr>
              <a:t>L</a:t>
            </a:r>
            <a:endParaRPr lang="en-US" sz="1200" dirty="0">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F1F3A377-7F12-8514-4C68-60AE95B6730F}"/>
              </a:ext>
            </a:extLst>
          </p:cNvPr>
          <p:cNvSpPr txBox="1"/>
          <p:nvPr/>
        </p:nvSpPr>
        <p:spPr>
          <a:xfrm>
            <a:off x="6747252" y="197708"/>
            <a:ext cx="988541"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0.3p/</a:t>
            </a:r>
            <a:r>
              <a:rPr lang="el-GR" sz="1200" b="0" i="0" u="none" strike="noStrike" dirty="0">
                <a:effectLst/>
                <a:latin typeface="Calibri" panose="020F0502020204030204" pitchFamily="34" charset="0"/>
                <a:cs typeface="Calibri" panose="020F0502020204030204" pitchFamily="34" charset="0"/>
              </a:rPr>
              <a:t>μ</a:t>
            </a:r>
            <a:r>
              <a:rPr lang="en-US" sz="1200" b="0" i="0" u="none" strike="noStrike" dirty="0">
                <a:effectLst/>
                <a:latin typeface="Calibri" panose="020F0502020204030204" pitchFamily="34" charset="0"/>
                <a:cs typeface="Calibri" panose="020F0502020204030204" pitchFamily="34" charset="0"/>
              </a:rPr>
              <a:t>L</a:t>
            </a:r>
            <a:endParaRPr lang="en-US" sz="1200"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60B1CCB6-B68B-CA72-5D3A-BBDAF592647C}"/>
              </a:ext>
            </a:extLst>
          </p:cNvPr>
          <p:cNvSpPr txBox="1"/>
          <p:nvPr/>
        </p:nvSpPr>
        <p:spPr>
          <a:xfrm>
            <a:off x="7686365" y="197707"/>
            <a:ext cx="988541"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0.5p/</a:t>
            </a:r>
            <a:r>
              <a:rPr lang="el-GR" sz="1200" b="0" i="0" u="none" strike="noStrike" dirty="0">
                <a:effectLst/>
                <a:latin typeface="Calibri" panose="020F0502020204030204" pitchFamily="34" charset="0"/>
                <a:cs typeface="Calibri" panose="020F0502020204030204" pitchFamily="34" charset="0"/>
              </a:rPr>
              <a:t>μ</a:t>
            </a:r>
            <a:r>
              <a:rPr lang="en-US" sz="1200" b="0" i="0" u="none" strike="noStrike" dirty="0">
                <a:effectLst/>
                <a:latin typeface="Calibri" panose="020F0502020204030204" pitchFamily="34" charset="0"/>
                <a:cs typeface="Calibri" panose="020F0502020204030204" pitchFamily="34" charset="0"/>
              </a:rPr>
              <a:t>L</a:t>
            </a:r>
            <a:endParaRPr lang="en-US" sz="1200" dirty="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1FF38420-9597-2554-3DA6-E2AC1CD6386E}"/>
              </a:ext>
            </a:extLst>
          </p:cNvPr>
          <p:cNvSpPr txBox="1"/>
          <p:nvPr/>
        </p:nvSpPr>
        <p:spPr>
          <a:xfrm>
            <a:off x="8687263" y="197707"/>
            <a:ext cx="988541"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2.6p/</a:t>
            </a:r>
            <a:r>
              <a:rPr lang="el-GR" sz="1200" b="0" i="0" u="none" strike="noStrike" dirty="0">
                <a:effectLst/>
                <a:latin typeface="Calibri" panose="020F0502020204030204" pitchFamily="34" charset="0"/>
                <a:cs typeface="Calibri" panose="020F0502020204030204" pitchFamily="34" charset="0"/>
              </a:rPr>
              <a:t>μ</a:t>
            </a:r>
            <a:r>
              <a:rPr lang="en-US" sz="1200" b="0" i="0" u="none" strike="noStrike" dirty="0">
                <a:effectLst/>
                <a:latin typeface="Calibri" panose="020F0502020204030204" pitchFamily="34" charset="0"/>
                <a:cs typeface="Calibri" panose="020F0502020204030204" pitchFamily="34" charset="0"/>
              </a:rPr>
              <a:t>L</a:t>
            </a:r>
            <a:endParaRPr lang="en-US" sz="1200" dirty="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DECDC8EA-4998-982E-294B-BC6E2018B486}"/>
              </a:ext>
            </a:extLst>
          </p:cNvPr>
          <p:cNvSpPr txBox="1"/>
          <p:nvPr/>
        </p:nvSpPr>
        <p:spPr>
          <a:xfrm>
            <a:off x="9688161" y="197706"/>
            <a:ext cx="988541"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26p/</a:t>
            </a:r>
            <a:r>
              <a:rPr lang="el-GR" sz="1200" b="0" i="0" u="none" strike="noStrike" dirty="0">
                <a:effectLst/>
                <a:latin typeface="Calibri" panose="020F0502020204030204" pitchFamily="34" charset="0"/>
                <a:cs typeface="Calibri" panose="020F0502020204030204" pitchFamily="34" charset="0"/>
              </a:rPr>
              <a:t>μ</a:t>
            </a:r>
            <a:r>
              <a:rPr lang="en-US" sz="1200" b="0" i="0" u="none" strike="noStrike" dirty="0">
                <a:effectLst/>
                <a:latin typeface="Calibri" panose="020F0502020204030204" pitchFamily="34" charset="0"/>
                <a:cs typeface="Calibri" panose="020F0502020204030204" pitchFamily="34" charset="0"/>
              </a:rPr>
              <a:t>L</a:t>
            </a:r>
            <a:endParaRPr lang="en-US" sz="1200" dirty="0">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22B9EE7D-AEF3-F6F1-0757-90E618723F24}"/>
              </a:ext>
            </a:extLst>
          </p:cNvPr>
          <p:cNvSpPr txBox="1"/>
          <p:nvPr/>
        </p:nvSpPr>
        <p:spPr>
          <a:xfrm>
            <a:off x="679928" y="197706"/>
            <a:ext cx="988541"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0.12p/</a:t>
            </a:r>
            <a:r>
              <a:rPr lang="el-GR" sz="1200" b="0" i="0" u="none" strike="noStrike" dirty="0">
                <a:effectLst/>
                <a:latin typeface="Calibri" panose="020F0502020204030204" pitchFamily="34" charset="0"/>
                <a:cs typeface="Calibri" panose="020F0502020204030204" pitchFamily="34" charset="0"/>
              </a:rPr>
              <a:t>μ</a:t>
            </a:r>
            <a:r>
              <a:rPr lang="en-US" sz="1200" b="0" i="0" u="none" strike="noStrike" dirty="0">
                <a:effectLst/>
                <a:latin typeface="Calibri" panose="020F0502020204030204" pitchFamily="34" charset="0"/>
                <a:cs typeface="Calibri" panose="020F0502020204030204" pitchFamily="34" charset="0"/>
              </a:rPr>
              <a:t>L</a:t>
            </a:r>
            <a:endParaRPr lang="en-US" sz="1200" dirty="0">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FA7552A5-245B-259E-6F35-15758513B382}"/>
              </a:ext>
            </a:extLst>
          </p:cNvPr>
          <p:cNvSpPr txBox="1"/>
          <p:nvPr/>
        </p:nvSpPr>
        <p:spPr>
          <a:xfrm>
            <a:off x="1668469" y="197706"/>
            <a:ext cx="988541"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0.6p/</a:t>
            </a:r>
            <a:r>
              <a:rPr lang="el-GR" sz="1200" b="0" i="0" u="none" strike="noStrike" dirty="0">
                <a:effectLst/>
                <a:latin typeface="Calibri" panose="020F0502020204030204" pitchFamily="34" charset="0"/>
                <a:cs typeface="Calibri" panose="020F0502020204030204" pitchFamily="34" charset="0"/>
              </a:rPr>
              <a:t>μ</a:t>
            </a:r>
            <a:r>
              <a:rPr lang="en-US" sz="1200" b="0" i="0" u="none" strike="noStrike" dirty="0">
                <a:effectLst/>
                <a:latin typeface="Calibri" panose="020F0502020204030204" pitchFamily="34" charset="0"/>
                <a:cs typeface="Calibri" panose="020F0502020204030204" pitchFamily="34" charset="0"/>
              </a:rPr>
              <a:t>L</a:t>
            </a:r>
            <a:endParaRPr lang="en-US" sz="1200" dirty="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B8E1E281-F238-7E73-F687-1ADCD89DD014}"/>
              </a:ext>
            </a:extLst>
          </p:cNvPr>
          <p:cNvSpPr txBox="1"/>
          <p:nvPr/>
        </p:nvSpPr>
        <p:spPr>
          <a:xfrm>
            <a:off x="2657010" y="197705"/>
            <a:ext cx="988541"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1.2p/</a:t>
            </a:r>
            <a:r>
              <a:rPr lang="el-GR" sz="1200" b="0" i="0" u="none" strike="noStrike" dirty="0">
                <a:effectLst/>
                <a:latin typeface="Calibri" panose="020F0502020204030204" pitchFamily="34" charset="0"/>
                <a:cs typeface="Calibri" panose="020F0502020204030204" pitchFamily="34" charset="0"/>
              </a:rPr>
              <a:t>μ</a:t>
            </a:r>
            <a:r>
              <a:rPr lang="en-US" sz="1200" b="0" i="0" u="none" strike="noStrike" dirty="0">
                <a:effectLst/>
                <a:latin typeface="Calibri" panose="020F0502020204030204" pitchFamily="34" charset="0"/>
                <a:cs typeface="Calibri" panose="020F0502020204030204" pitchFamily="34" charset="0"/>
              </a:rPr>
              <a:t>L</a:t>
            </a:r>
            <a:endParaRPr lang="en-US" sz="12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2A60F45D-280B-BE6A-2681-D18E0F629E3F}"/>
              </a:ext>
            </a:extLst>
          </p:cNvPr>
          <p:cNvSpPr txBox="1"/>
          <p:nvPr/>
        </p:nvSpPr>
        <p:spPr>
          <a:xfrm>
            <a:off x="3670265" y="197705"/>
            <a:ext cx="988541"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6p/</a:t>
            </a:r>
            <a:r>
              <a:rPr lang="el-GR" sz="1200" b="0" i="0" u="none" strike="noStrike" dirty="0">
                <a:effectLst/>
                <a:latin typeface="Calibri" panose="020F0502020204030204" pitchFamily="34" charset="0"/>
                <a:cs typeface="Calibri" panose="020F0502020204030204" pitchFamily="34" charset="0"/>
              </a:rPr>
              <a:t>μ</a:t>
            </a:r>
            <a:r>
              <a:rPr lang="en-US" sz="1200" b="0" i="0" u="none" strike="noStrike" dirty="0">
                <a:effectLst/>
                <a:latin typeface="Calibri" panose="020F0502020204030204" pitchFamily="34" charset="0"/>
                <a:cs typeface="Calibri" panose="020F0502020204030204" pitchFamily="34" charset="0"/>
              </a:rPr>
              <a:t>L</a:t>
            </a:r>
            <a:endParaRPr lang="en-US" sz="1200" dirty="0">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D9E4DD0-6A9F-D970-39B0-7719E786EF08}"/>
              </a:ext>
            </a:extLst>
          </p:cNvPr>
          <p:cNvSpPr txBox="1"/>
          <p:nvPr/>
        </p:nvSpPr>
        <p:spPr>
          <a:xfrm>
            <a:off x="4683520" y="197704"/>
            <a:ext cx="988541"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60p/</a:t>
            </a:r>
            <a:r>
              <a:rPr lang="el-GR" sz="1200" b="0" i="0" u="none" strike="noStrike" dirty="0">
                <a:effectLst/>
                <a:latin typeface="Calibri" panose="020F0502020204030204" pitchFamily="34" charset="0"/>
                <a:cs typeface="Calibri" panose="020F0502020204030204" pitchFamily="34" charset="0"/>
              </a:rPr>
              <a:t>μ</a:t>
            </a:r>
            <a:r>
              <a:rPr lang="en-US" sz="1200" b="0" i="0" u="none" strike="noStrike" dirty="0">
                <a:effectLst/>
                <a:latin typeface="Calibri" panose="020F0502020204030204" pitchFamily="34" charset="0"/>
                <a:cs typeface="Calibri" panose="020F0502020204030204" pitchFamily="34" charset="0"/>
              </a:rPr>
              <a:t>L</a:t>
            </a:r>
            <a:endParaRPr lang="en-US" sz="1200" dirty="0">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AC58B291-8437-08AB-2B71-1451BCAA3316}"/>
              </a:ext>
            </a:extLst>
          </p:cNvPr>
          <p:cNvSpPr txBox="1"/>
          <p:nvPr/>
        </p:nvSpPr>
        <p:spPr>
          <a:xfrm>
            <a:off x="679928" y="-41862"/>
            <a:ext cx="5133767" cy="36933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G4G2463</a:t>
            </a:r>
          </a:p>
        </p:txBody>
      </p:sp>
      <p:sp>
        <p:nvSpPr>
          <p:cNvPr id="45" name="TextBox 44">
            <a:extLst>
              <a:ext uri="{FF2B5EF4-FFF2-40B4-BE49-F238E27FC236}">
                <a16:creationId xmlns:a16="http://schemas.microsoft.com/office/drawing/2014/main" id="{32A6246E-7DD7-FCDD-0DA7-A5C212F7F7B7}"/>
              </a:ext>
            </a:extLst>
          </p:cNvPr>
          <p:cNvSpPr txBox="1"/>
          <p:nvPr/>
        </p:nvSpPr>
        <p:spPr>
          <a:xfrm>
            <a:off x="5748983" y="-58000"/>
            <a:ext cx="6098058" cy="36933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HRP0378</a:t>
            </a:r>
          </a:p>
        </p:txBody>
      </p:sp>
      <p:pic>
        <p:nvPicPr>
          <p:cNvPr id="49" name="Picture 48" descr="A chart of a graph&#10;&#10;Description automatically generated with medium confidence">
            <a:extLst>
              <a:ext uri="{FF2B5EF4-FFF2-40B4-BE49-F238E27FC236}">
                <a16:creationId xmlns:a16="http://schemas.microsoft.com/office/drawing/2014/main" id="{B54E2646-2F6F-82AB-7C5C-7DB74E26450B}"/>
              </a:ext>
            </a:extLst>
          </p:cNvPr>
          <p:cNvPicPr>
            <a:picLocks noChangeAspect="1"/>
          </p:cNvPicPr>
          <p:nvPr/>
        </p:nvPicPr>
        <p:blipFill>
          <a:blip r:embed="rId2"/>
          <a:stretch>
            <a:fillRect/>
          </a:stretch>
        </p:blipFill>
        <p:spPr>
          <a:xfrm>
            <a:off x="409213" y="422543"/>
            <a:ext cx="10355063" cy="6401412"/>
          </a:xfrm>
          <a:prstGeom prst="rect">
            <a:avLst/>
          </a:prstGeom>
        </p:spPr>
      </p:pic>
      <p:cxnSp>
        <p:nvCxnSpPr>
          <p:cNvPr id="29" name="Straight Connector 28">
            <a:extLst>
              <a:ext uri="{FF2B5EF4-FFF2-40B4-BE49-F238E27FC236}">
                <a16:creationId xmlns:a16="http://schemas.microsoft.com/office/drawing/2014/main" id="{FCFC3455-AB27-710E-74D0-F92D9588343B}"/>
              </a:ext>
            </a:extLst>
          </p:cNvPr>
          <p:cNvCxnSpPr>
            <a:cxnSpLocks/>
          </p:cNvCxnSpPr>
          <p:nvPr/>
        </p:nvCxnSpPr>
        <p:spPr>
          <a:xfrm>
            <a:off x="5745891" y="447257"/>
            <a:ext cx="0" cy="5984838"/>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39094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D9AC466-ECF7-4D27-A0C0-4E73D133D1F4}"/>
                  </a:ext>
                </a:extLst>
              </p:cNvPr>
              <p:cNvSpPr txBox="1"/>
              <p:nvPr/>
            </p:nvSpPr>
            <p:spPr>
              <a:xfrm>
                <a:off x="226672" y="1431804"/>
                <a:ext cx="8034717" cy="1415772"/>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000" b="1" dirty="0">
                    <a:latin typeface="Calibri" panose="020F0502020204030204" pitchFamily="34" charset="0"/>
                    <a:cs typeface="Calibri" panose="020F0502020204030204" pitchFamily="34" charset="0"/>
                  </a:rPr>
                  <a:t>Complexity of infection </a:t>
                </a:r>
                <a:r>
                  <a:rPr lang="en-US" sz="2000" dirty="0">
                    <a:latin typeface="Calibri" panose="020F0502020204030204" pitchFamily="34" charset="0"/>
                    <a:cs typeface="Calibri" panose="020F0502020204030204" pitchFamily="34" charset="0"/>
                  </a:rPr>
                  <a:t>reflects how many parasite strains/genotypes are co-circulating and infecting people in a specific area</a:t>
                </a:r>
              </a:p>
              <a:p>
                <a:pPr marL="742950" lvl="1" indent="-285750">
                  <a:spcAft>
                    <a:spcPts val="600"/>
                  </a:spcAft>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m:t>
                    </m:r>
                    <m:r>
                      <a:rPr lang="en-US" b="0" i="1" smtClean="0">
                        <a:latin typeface="Cambria Math" panose="02040503050406030204" pitchFamily="18" charset="0"/>
                        <a:ea typeface="Cambria Math" panose="02040503050406030204" pitchFamily="18" charset="0"/>
                        <a:cs typeface="Calibri" panose="020F0502020204030204" pitchFamily="34" charset="0"/>
                      </a:rPr>
                      <m:t> </m:t>
                    </m:r>
                  </m:oMath>
                </a14:m>
                <a:r>
                  <a:rPr lang="en-US" dirty="0">
                    <a:latin typeface="Calibri" panose="020F0502020204030204" pitchFamily="34" charset="0"/>
                    <a:cs typeface="Calibri" panose="020F0502020204030204" pitchFamily="34" charset="0"/>
                  </a:rPr>
                  <a:t>COI </a:t>
                </a:r>
                <a:r>
                  <a:rPr lang="en-US" dirty="0">
                    <a:latin typeface="Calibri" panose="020F0502020204030204" pitchFamily="34" charset="0"/>
                    <a:cs typeface="Calibri" panose="020F0502020204030204" pitchFamily="34" charset="0"/>
                    <a:sym typeface="Wingdings" pitchFamily="2" charset="2"/>
                  </a:rPr>
                  <a:t></a:t>
                </a:r>
              </a:p>
              <a:p>
                <a:pPr marL="742950" lvl="1" indent="-285750">
                  <a:spcAft>
                    <a:spcPts val="600"/>
                  </a:spcAft>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Wingdings" pitchFamily="2" charset="2"/>
                      </a:rPr>
                      <m:t>↓</m:t>
                    </m:r>
                  </m:oMath>
                </a14:m>
                <a:r>
                  <a:rPr lang="en-US" dirty="0">
                    <a:latin typeface="Calibri" panose="020F0502020204030204" pitchFamily="34" charset="0"/>
                    <a:cs typeface="Calibri" panose="020F0502020204030204" pitchFamily="34" charset="0"/>
                    <a:sym typeface="Wingdings" pitchFamily="2" charset="2"/>
                  </a:rPr>
                  <a:t> COI </a:t>
                </a:r>
              </a:p>
            </p:txBody>
          </p:sp>
        </mc:Choice>
        <mc:Fallback xmlns="">
          <p:sp>
            <p:nvSpPr>
              <p:cNvPr id="4" name="TextBox 3">
                <a:extLst>
                  <a:ext uri="{FF2B5EF4-FFF2-40B4-BE49-F238E27FC236}">
                    <a16:creationId xmlns:a16="http://schemas.microsoft.com/office/drawing/2014/main" id="{0D9AC466-ECF7-4D27-A0C0-4E73D133D1F4}"/>
                  </a:ext>
                </a:extLst>
              </p:cNvPr>
              <p:cNvSpPr txBox="1">
                <a:spLocks noRot="1" noChangeAspect="1" noMove="1" noResize="1" noEditPoints="1" noAdjustHandles="1" noChangeArrowheads="1" noChangeShapeType="1" noTextEdit="1"/>
              </p:cNvSpPr>
              <p:nvPr/>
            </p:nvSpPr>
            <p:spPr>
              <a:xfrm>
                <a:off x="226672" y="1431804"/>
                <a:ext cx="8034717" cy="1415772"/>
              </a:xfrm>
              <a:prstGeom prst="rect">
                <a:avLst/>
              </a:prstGeom>
              <a:blipFill>
                <a:blip r:embed="rId3"/>
                <a:stretch>
                  <a:fillRect l="-631" t="-2655" b="-619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05F10D8-0867-AD85-3086-BE123EFA8886}"/>
              </a:ext>
            </a:extLst>
          </p:cNvPr>
          <p:cNvSpPr>
            <a:spLocks noGrp="1"/>
          </p:cNvSpPr>
          <p:nvPr>
            <p:ph type="title"/>
          </p:nvPr>
        </p:nvSpPr>
        <p:spPr>
          <a:xfrm>
            <a:off x="318452" y="94616"/>
            <a:ext cx="11398931" cy="939115"/>
          </a:xfrm>
        </p:spPr>
        <p:txBody>
          <a:bodyPr>
            <a:normAutofit/>
          </a:bodyPr>
          <a:lstStyle/>
          <a:p>
            <a:pPr algn="ctr"/>
            <a:r>
              <a:rPr lang="en-US" sz="2800" b="1" dirty="0">
                <a:latin typeface="Calibri" panose="020F0502020204030204" pitchFamily="34" charset="0"/>
                <a:cs typeface="Calibri" panose="020F0502020204030204" pitchFamily="34" charset="0"/>
              </a:rPr>
              <a:t>Complexity of infection (COI) is an important correlate of malaria transmission level</a:t>
            </a:r>
          </a:p>
        </p:txBody>
      </p:sp>
      <p:sp>
        <p:nvSpPr>
          <p:cNvPr id="3" name="Rectangle 2">
            <a:extLst>
              <a:ext uri="{FF2B5EF4-FFF2-40B4-BE49-F238E27FC236}">
                <a16:creationId xmlns:a16="http://schemas.microsoft.com/office/drawing/2014/main" id="{DB30BEDC-F391-467B-3233-1D759A5773A5}"/>
              </a:ext>
            </a:extLst>
          </p:cNvPr>
          <p:cNvSpPr/>
          <p:nvPr/>
        </p:nvSpPr>
        <p:spPr>
          <a:xfrm>
            <a:off x="0" y="1087395"/>
            <a:ext cx="12192000" cy="49427"/>
          </a:xfrm>
          <a:prstGeom prst="rect">
            <a:avLst/>
          </a:prstGeom>
          <a:solidFill>
            <a:srgbClr val="750004"/>
          </a:solidFill>
          <a:ln>
            <a:solidFill>
              <a:srgbClr val="75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of the number of individuals&#10;&#10;Description automatically generated with medium confidence">
            <a:extLst>
              <a:ext uri="{FF2B5EF4-FFF2-40B4-BE49-F238E27FC236}">
                <a16:creationId xmlns:a16="http://schemas.microsoft.com/office/drawing/2014/main" id="{6B31FF30-B332-DD6F-91AE-896BBE9AF2D9}"/>
              </a:ext>
            </a:extLst>
          </p:cNvPr>
          <p:cNvPicPr>
            <a:picLocks noChangeAspect="1"/>
          </p:cNvPicPr>
          <p:nvPr/>
        </p:nvPicPr>
        <p:blipFill>
          <a:blip r:embed="rId4"/>
          <a:stretch>
            <a:fillRect/>
          </a:stretch>
        </p:blipFill>
        <p:spPr>
          <a:xfrm>
            <a:off x="7918110" y="1225213"/>
            <a:ext cx="3885391" cy="5570423"/>
          </a:xfrm>
          <a:prstGeom prst="rect">
            <a:avLst/>
          </a:prstGeom>
        </p:spPr>
      </p:pic>
      <p:pic>
        <p:nvPicPr>
          <p:cNvPr id="8" name="Graphic 7" descr="Mosquito with solid fill">
            <a:extLst>
              <a:ext uri="{FF2B5EF4-FFF2-40B4-BE49-F238E27FC236}">
                <a16:creationId xmlns:a16="http://schemas.microsoft.com/office/drawing/2014/main" id="{FAE95A47-4D0D-B015-5574-97AD73E590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26089" y="2131909"/>
            <a:ext cx="364524" cy="364524"/>
          </a:xfrm>
          <a:prstGeom prst="rect">
            <a:avLst/>
          </a:prstGeom>
        </p:spPr>
      </p:pic>
      <p:sp>
        <p:nvSpPr>
          <p:cNvPr id="12" name="TextBox 11">
            <a:extLst>
              <a:ext uri="{FF2B5EF4-FFF2-40B4-BE49-F238E27FC236}">
                <a16:creationId xmlns:a16="http://schemas.microsoft.com/office/drawing/2014/main" id="{F4DD0BC0-DE2B-7624-93FF-C7AC75051F72}"/>
              </a:ext>
            </a:extLst>
          </p:cNvPr>
          <p:cNvSpPr txBox="1"/>
          <p:nvPr/>
        </p:nvSpPr>
        <p:spPr>
          <a:xfrm>
            <a:off x="664439" y="5373189"/>
            <a:ext cx="6984392" cy="1277273"/>
          </a:xfrm>
          <a:prstGeom prst="rect">
            <a:avLst/>
          </a:prstGeom>
          <a:noFill/>
        </p:spPr>
        <p:txBody>
          <a:bodyPr wrap="square">
            <a:spAutoFit/>
          </a:bodyPr>
          <a:lstStyle/>
          <a:p>
            <a:pPr marL="285750" lvl="1"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Reduction in frequency of infections containing multiple parasite genotypes from 63% to 14%</a:t>
            </a:r>
          </a:p>
          <a:p>
            <a:pPr marL="285750" lvl="1" indent="-285750">
              <a:spcAft>
                <a:spcPts val="600"/>
              </a:spcAft>
              <a:buFont typeface="Arial" panose="020B0604020202020204" pitchFamily="34" charset="0"/>
              <a:buChar char="•"/>
            </a:pPr>
            <a:r>
              <a:rPr lang="en-US" b="1" u="sng" dirty="0">
                <a:latin typeface="Calibri" panose="020F0502020204030204" pitchFamily="34" charset="0"/>
                <a:cs typeface="Calibri" panose="020F0502020204030204" pitchFamily="34" charset="0"/>
              </a:rPr>
              <a:t>No</a:t>
            </a:r>
            <a:r>
              <a:rPr lang="en-US" dirty="0">
                <a:latin typeface="Calibri" panose="020F0502020204030204" pitchFamily="34" charset="0"/>
                <a:cs typeface="Calibri" panose="020F0502020204030204" pitchFamily="34" charset="0"/>
              </a:rPr>
              <a:t> changes in level of genetic drift </a:t>
            </a:r>
            <a:r>
              <a:rPr lang="en-US" dirty="0">
                <a:latin typeface="Calibri" panose="020F0502020204030204" pitchFamily="34" charset="0"/>
                <a:cs typeface="Calibri" panose="020F0502020204030204" pitchFamily="34" charset="0"/>
                <a:sym typeface="Wingdings" pitchFamily="2" charset="2"/>
              </a:rPr>
              <a:t> expected heterozygosity, geographical structure, s</a:t>
            </a:r>
            <a:r>
              <a:rPr lang="en-US" dirty="0">
                <a:latin typeface="Calibri" panose="020F0502020204030204" pitchFamily="34" charset="0"/>
                <a:cs typeface="Calibri" panose="020F0502020204030204" pitchFamily="34" charset="0"/>
              </a:rPr>
              <a:t>hort-term </a:t>
            </a:r>
            <a:r>
              <a:rPr lang="en-US" i="1" dirty="0">
                <a:latin typeface="Calibri" panose="020F0502020204030204" pitchFamily="34" charset="0"/>
                <a:cs typeface="Calibri" panose="020F0502020204030204" pitchFamily="34" charset="0"/>
              </a:rPr>
              <a:t>N</a:t>
            </a:r>
            <a:r>
              <a:rPr lang="en-US" i="1" baseline="-25000" dirty="0">
                <a:latin typeface="Calibri" panose="020F0502020204030204" pitchFamily="34" charset="0"/>
                <a:cs typeface="Calibri" panose="020F0502020204030204" pitchFamily="34" charset="0"/>
              </a:rPr>
              <a:t>e</a:t>
            </a:r>
            <a:endParaRPr lang="en-US" dirty="0">
              <a:latin typeface="Calibri" panose="020F0502020204030204" pitchFamily="34" charset="0"/>
              <a:cs typeface="Calibri" panose="020F0502020204030204" pitchFamily="34" charset="0"/>
            </a:endParaRPr>
          </a:p>
        </p:txBody>
      </p:sp>
      <p:pic>
        <p:nvPicPr>
          <p:cNvPr id="13" name="Graphic 12" descr="Mosquito with solid fill">
            <a:extLst>
              <a:ext uri="{FF2B5EF4-FFF2-40B4-BE49-F238E27FC236}">
                <a16:creationId xmlns:a16="http://schemas.microsoft.com/office/drawing/2014/main" id="{0B7790E8-2B4D-A495-1A1A-54D9188392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69367" y="2135063"/>
            <a:ext cx="364524" cy="364524"/>
          </a:xfrm>
          <a:prstGeom prst="rect">
            <a:avLst/>
          </a:prstGeom>
        </p:spPr>
      </p:pic>
      <p:pic>
        <p:nvPicPr>
          <p:cNvPr id="14" name="Graphic 13" descr="Mosquito with solid fill">
            <a:extLst>
              <a:ext uri="{FF2B5EF4-FFF2-40B4-BE49-F238E27FC236}">
                <a16:creationId xmlns:a16="http://schemas.microsoft.com/office/drawing/2014/main" id="{1A7547E0-9C80-09AF-775A-491EFB203F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12645" y="2131909"/>
            <a:ext cx="364524" cy="364524"/>
          </a:xfrm>
          <a:prstGeom prst="rect">
            <a:avLst/>
          </a:prstGeom>
        </p:spPr>
      </p:pic>
      <p:pic>
        <p:nvPicPr>
          <p:cNvPr id="15" name="Graphic 14" descr="Mosquito with solid fill">
            <a:extLst>
              <a:ext uri="{FF2B5EF4-FFF2-40B4-BE49-F238E27FC236}">
                <a16:creationId xmlns:a16="http://schemas.microsoft.com/office/drawing/2014/main" id="{F1F7204A-0623-7E66-AE51-887CE524D6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5466" y="2483052"/>
            <a:ext cx="364524" cy="364524"/>
          </a:xfrm>
          <a:prstGeom prst="rect">
            <a:avLst/>
          </a:prstGeom>
        </p:spPr>
      </p:pic>
      <p:pic>
        <p:nvPicPr>
          <p:cNvPr id="17" name="Picture 16" descr="A close-up of a paper&#10;&#10;Description automatically generated">
            <a:extLst>
              <a:ext uri="{FF2B5EF4-FFF2-40B4-BE49-F238E27FC236}">
                <a16:creationId xmlns:a16="http://schemas.microsoft.com/office/drawing/2014/main" id="{483C71E7-6E83-7799-DC5D-2B00644BFA66}"/>
              </a:ext>
            </a:extLst>
          </p:cNvPr>
          <p:cNvPicPr>
            <a:picLocks noChangeAspect="1"/>
          </p:cNvPicPr>
          <p:nvPr/>
        </p:nvPicPr>
        <p:blipFill>
          <a:blip r:embed="rId7"/>
          <a:stretch>
            <a:fillRect/>
          </a:stretch>
        </p:blipFill>
        <p:spPr>
          <a:xfrm>
            <a:off x="184230" y="2977431"/>
            <a:ext cx="5385878" cy="2263844"/>
          </a:xfrm>
          <a:prstGeom prst="rect">
            <a:avLst/>
          </a:prstGeom>
        </p:spPr>
      </p:pic>
    </p:spTree>
    <p:extLst>
      <p:ext uri="{BB962C8B-B14F-4D97-AF65-F5344CB8AC3E}">
        <p14:creationId xmlns:p14="http://schemas.microsoft.com/office/powerpoint/2010/main" val="116690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10D8-0867-AD85-3086-BE123EFA8886}"/>
              </a:ext>
            </a:extLst>
          </p:cNvPr>
          <p:cNvSpPr>
            <a:spLocks noGrp="1"/>
          </p:cNvSpPr>
          <p:nvPr>
            <p:ph type="title"/>
          </p:nvPr>
        </p:nvSpPr>
        <p:spPr>
          <a:xfrm>
            <a:off x="318452" y="94616"/>
            <a:ext cx="11398931" cy="939115"/>
          </a:xfrm>
        </p:spPr>
        <p:txBody>
          <a:bodyPr>
            <a:normAutofit/>
          </a:bodyPr>
          <a:lstStyle/>
          <a:p>
            <a:pPr algn="ctr"/>
            <a:r>
              <a:rPr lang="en-US" sz="2800" b="1" i="1" dirty="0">
                <a:latin typeface="Calibri" panose="020F0502020204030204" pitchFamily="34" charset="0"/>
                <a:cs typeface="Calibri" panose="020F0502020204030204" pitchFamily="34" charset="0"/>
              </a:rPr>
              <a:t>P. vivax </a:t>
            </a:r>
            <a:r>
              <a:rPr lang="en-US" sz="2800" b="1" dirty="0">
                <a:latin typeface="Calibri" panose="020F0502020204030204" pitchFamily="34" charset="0"/>
                <a:cs typeface="Calibri" panose="020F0502020204030204" pitchFamily="34" charset="0"/>
              </a:rPr>
              <a:t>generally produces lower levels of parasitemia compared to </a:t>
            </a:r>
            <a:r>
              <a:rPr lang="en-US" sz="2800" b="1" i="1" dirty="0">
                <a:latin typeface="Calibri" panose="020F0502020204030204" pitchFamily="34" charset="0"/>
                <a:cs typeface="Calibri" panose="020F0502020204030204" pitchFamily="34" charset="0"/>
              </a:rPr>
              <a:t>P. falciparum</a:t>
            </a:r>
          </a:p>
        </p:txBody>
      </p:sp>
      <p:sp>
        <p:nvSpPr>
          <p:cNvPr id="3" name="Rectangle 2">
            <a:extLst>
              <a:ext uri="{FF2B5EF4-FFF2-40B4-BE49-F238E27FC236}">
                <a16:creationId xmlns:a16="http://schemas.microsoft.com/office/drawing/2014/main" id="{DB30BEDC-F391-467B-3233-1D759A5773A5}"/>
              </a:ext>
            </a:extLst>
          </p:cNvPr>
          <p:cNvSpPr/>
          <p:nvPr/>
        </p:nvSpPr>
        <p:spPr>
          <a:xfrm>
            <a:off x="0" y="1087395"/>
            <a:ext cx="12192000" cy="49427"/>
          </a:xfrm>
          <a:prstGeom prst="rect">
            <a:avLst/>
          </a:prstGeom>
          <a:solidFill>
            <a:srgbClr val="750004"/>
          </a:solidFill>
          <a:ln>
            <a:solidFill>
              <a:srgbClr val="75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BCFF742-C4DC-527E-54E3-BF81B99CC4F6}"/>
              </a:ext>
            </a:extLst>
          </p:cNvPr>
          <p:cNvSpPr txBox="1"/>
          <p:nvPr/>
        </p:nvSpPr>
        <p:spPr>
          <a:xfrm>
            <a:off x="346637" y="1486811"/>
            <a:ext cx="7355094" cy="224676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000" i="1" dirty="0">
                <a:latin typeface="Calibri" panose="020F0502020204030204" pitchFamily="34" charset="0"/>
                <a:cs typeface="Calibri" panose="020F0502020204030204" pitchFamily="34" charset="0"/>
              </a:rPr>
              <a:t>P. vivax </a:t>
            </a:r>
            <a:r>
              <a:rPr lang="en-US" sz="2000" dirty="0">
                <a:latin typeface="Calibri" panose="020F0502020204030204" pitchFamily="34" charset="0"/>
                <a:cs typeface="Calibri" panose="020F0502020204030204" pitchFamily="34" charset="0"/>
              </a:rPr>
              <a:t>preferentially invades reticulocytes (immature RBC)</a:t>
            </a:r>
          </a:p>
          <a:p>
            <a:pPr>
              <a:spcAft>
                <a:spcPts val="600"/>
              </a:spcAft>
            </a:pPr>
            <a:endParaRPr lang="en-US" sz="2000" dirty="0">
              <a:latin typeface="Calibri" panose="020F0502020204030204" pitchFamily="34" charset="0"/>
              <a:cs typeface="Calibri" panose="020F0502020204030204" pitchFamily="34" charset="0"/>
            </a:endParaRPr>
          </a:p>
          <a:p>
            <a:pPr marL="285750" indent="-285750">
              <a:spcAft>
                <a:spcPts val="600"/>
              </a:spcAft>
              <a:buFont typeface="Arial" panose="020B0604020202020204" pitchFamily="34" charset="0"/>
              <a:buChar char="•"/>
            </a:pPr>
            <a:r>
              <a:rPr lang="en-US" sz="2000" dirty="0">
                <a:latin typeface="Calibri" panose="020F0502020204030204" pitchFamily="34" charset="0"/>
                <a:cs typeface="Calibri" panose="020F0502020204030204" pitchFamily="34" charset="0"/>
              </a:rPr>
              <a:t>The presence of dormant hypnozoites means not all liver-stage parasites are released into the bloodstream at once</a:t>
            </a:r>
            <a:endParaRPr lang="en-US" sz="1600" dirty="0">
              <a:latin typeface="Calibri" panose="020F0502020204030204" pitchFamily="34" charset="0"/>
              <a:cs typeface="Calibri" panose="020F0502020204030204" pitchFamily="34" charset="0"/>
            </a:endParaRPr>
          </a:p>
          <a:p>
            <a:pPr marL="285750" indent="-285750">
              <a:spcAft>
                <a:spcPts val="600"/>
              </a:spcAft>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a:spcAft>
                <a:spcPts val="600"/>
              </a:spcAft>
            </a:pPr>
            <a:endParaRPr lang="en-US" sz="2000" dirty="0">
              <a:latin typeface="Calibri" panose="020F0502020204030204" pitchFamily="34" charset="0"/>
              <a:cs typeface="Calibri" panose="020F0502020204030204" pitchFamily="34" charset="0"/>
            </a:endParaRPr>
          </a:p>
        </p:txBody>
      </p:sp>
      <p:pic>
        <p:nvPicPr>
          <p:cNvPr id="6146" name="Picture 2">
            <a:extLst>
              <a:ext uri="{FF2B5EF4-FFF2-40B4-BE49-F238E27FC236}">
                <a16:creationId xmlns:a16="http://schemas.microsoft.com/office/drawing/2014/main" id="{8A092193-091B-7024-DDC4-D4238E07B8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32" t="2010" r="4100" b="6791"/>
          <a:stretch/>
        </p:blipFill>
        <p:spPr bwMode="auto">
          <a:xfrm>
            <a:off x="7409936" y="2242118"/>
            <a:ext cx="4467244" cy="2095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9902BF2-4E7B-8DFE-8965-6A29AB269759}"/>
              </a:ext>
            </a:extLst>
          </p:cNvPr>
          <p:cNvSpPr txBox="1"/>
          <p:nvPr/>
        </p:nvSpPr>
        <p:spPr>
          <a:xfrm>
            <a:off x="7409936" y="4488887"/>
            <a:ext cx="4263081"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Wells et al., Trends in </a:t>
            </a:r>
            <a:r>
              <a:rPr lang="en-US" sz="1200" dirty="0" err="1">
                <a:latin typeface="Calibri" panose="020F0502020204030204" pitchFamily="34" charset="0"/>
                <a:cs typeface="Calibri" panose="020F0502020204030204" pitchFamily="34" charset="0"/>
              </a:rPr>
              <a:t>Parasit</a:t>
            </a:r>
            <a:r>
              <a:rPr lang="en-US" sz="1200" dirty="0">
                <a:latin typeface="Calibri" panose="020F0502020204030204" pitchFamily="34" charset="0"/>
                <a:cs typeface="Calibri" panose="020F0502020204030204" pitchFamily="34" charset="0"/>
              </a:rPr>
              <a:t> (2010)</a:t>
            </a:r>
          </a:p>
        </p:txBody>
      </p:sp>
      <p:pic>
        <p:nvPicPr>
          <p:cNvPr id="6150" name="Picture 6" descr="Erythroid-maturation-defect">
            <a:extLst>
              <a:ext uri="{FF2B5EF4-FFF2-40B4-BE49-F238E27FC236}">
                <a16:creationId xmlns:a16="http://schemas.microsoft.com/office/drawing/2014/main" id="{AA9181E8-1159-DB21-D2C7-DFF515B440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748" t="5766" b="78349"/>
          <a:stretch/>
        </p:blipFill>
        <p:spPr bwMode="auto">
          <a:xfrm>
            <a:off x="8167817" y="1268390"/>
            <a:ext cx="1705232" cy="7571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E8C8008-3CF8-3AC9-0DE3-6794F9D071B3}"/>
                  </a:ext>
                </a:extLst>
              </p:cNvPr>
              <p:cNvSpPr txBox="1"/>
              <p:nvPr/>
            </p:nvSpPr>
            <p:spPr>
              <a:xfrm>
                <a:off x="8754761" y="1268390"/>
                <a:ext cx="3911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750002"/>
                          </a:solidFill>
                          <a:latin typeface="Cambria Math" panose="02040503050406030204" pitchFamily="18" charset="0"/>
                          <a:ea typeface="Cambria Math" panose="02040503050406030204" pitchFamily="18" charset="0"/>
                        </a:rPr>
                        <m:t>&gt;</m:t>
                      </m:r>
                    </m:oMath>
                  </m:oMathPara>
                </a14:m>
                <a:endParaRPr lang="en-US" sz="3200" dirty="0">
                  <a:solidFill>
                    <a:srgbClr val="750002"/>
                  </a:solidFill>
                </a:endParaRPr>
              </a:p>
            </p:txBody>
          </p:sp>
        </mc:Choice>
        <mc:Fallback xmlns="">
          <p:sp>
            <p:nvSpPr>
              <p:cNvPr id="7" name="TextBox 6">
                <a:extLst>
                  <a:ext uri="{FF2B5EF4-FFF2-40B4-BE49-F238E27FC236}">
                    <a16:creationId xmlns:a16="http://schemas.microsoft.com/office/drawing/2014/main" id="{AE8C8008-3CF8-3AC9-0DE3-6794F9D071B3}"/>
                  </a:ext>
                </a:extLst>
              </p:cNvPr>
              <p:cNvSpPr txBox="1">
                <a:spLocks noRot="1" noChangeAspect="1" noMove="1" noResize="1" noEditPoints="1" noAdjustHandles="1" noChangeArrowheads="1" noChangeShapeType="1" noTextEdit="1"/>
              </p:cNvSpPr>
              <p:nvPr/>
            </p:nvSpPr>
            <p:spPr>
              <a:xfrm>
                <a:off x="8754761" y="1268390"/>
                <a:ext cx="391133" cy="492443"/>
              </a:xfrm>
              <a:prstGeom prst="rect">
                <a:avLst/>
              </a:prstGeom>
              <a:blipFill>
                <a:blip r:embed="rId5"/>
                <a:stretch>
                  <a:fillRect l="-22581" r="-25806" b="-7500"/>
                </a:stretch>
              </a:blipFill>
            </p:spPr>
            <p:txBody>
              <a:bodyPr/>
              <a:lstStyle/>
              <a:p>
                <a:r>
                  <a:rPr lang="en-US">
                    <a:noFill/>
                  </a:rPr>
                  <a:t> </a:t>
                </a:r>
              </a:p>
            </p:txBody>
          </p:sp>
        </mc:Fallback>
      </mc:AlternateContent>
      <p:sp>
        <p:nvSpPr>
          <p:cNvPr id="12" name="Frame 11">
            <a:extLst>
              <a:ext uri="{FF2B5EF4-FFF2-40B4-BE49-F238E27FC236}">
                <a16:creationId xmlns:a16="http://schemas.microsoft.com/office/drawing/2014/main" id="{82C42FFA-E66B-7DFB-0FD3-C4C5569D9163}"/>
              </a:ext>
            </a:extLst>
          </p:cNvPr>
          <p:cNvSpPr/>
          <p:nvPr/>
        </p:nvSpPr>
        <p:spPr>
          <a:xfrm>
            <a:off x="9745362" y="3626843"/>
            <a:ext cx="1227437" cy="747450"/>
          </a:xfrm>
          <a:prstGeom prst="frame">
            <a:avLst>
              <a:gd name="adj1" fmla="val 2052"/>
            </a:avLst>
          </a:prstGeom>
          <a:solidFill>
            <a:srgbClr val="750002"/>
          </a:solidFill>
          <a:ln>
            <a:solidFill>
              <a:srgbClr val="7500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70375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5000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59FD9-8A5C-C6C7-CE2E-D466737D7A61}"/>
              </a:ext>
            </a:extLst>
          </p:cNvPr>
          <p:cNvSpPr txBox="1"/>
          <p:nvPr/>
        </p:nvSpPr>
        <p:spPr>
          <a:xfrm>
            <a:off x="787400" y="2336393"/>
            <a:ext cx="10617200" cy="2185214"/>
          </a:xfrm>
          <a:prstGeom prst="rect">
            <a:avLst/>
          </a:prstGeom>
          <a:noFill/>
        </p:spPr>
        <p:txBody>
          <a:bodyPr wrap="square" rtlCol="0">
            <a:spAutoFit/>
          </a:bodyPr>
          <a:lstStyle/>
          <a:p>
            <a:pPr algn="ctr"/>
            <a:r>
              <a:rPr lang="en-US" sz="3600" dirty="0">
                <a:solidFill>
                  <a:schemeClr val="bg1"/>
                </a:solidFill>
                <a:latin typeface="Calibri" panose="020F0502020204030204" pitchFamily="34" charset="0"/>
                <a:cs typeface="Calibri" panose="020F0502020204030204" pitchFamily="34" charset="0"/>
              </a:rPr>
              <a:t>Rotation Aim</a:t>
            </a:r>
          </a:p>
          <a:p>
            <a:pPr algn="ctr"/>
            <a:endParaRPr lang="en-US" sz="3600" dirty="0">
              <a:solidFill>
                <a:schemeClr val="bg1"/>
              </a:solidFill>
              <a:latin typeface="Calibri" panose="020F0502020204030204" pitchFamily="34" charset="0"/>
              <a:cs typeface="Calibri" panose="020F0502020204030204" pitchFamily="34" charset="0"/>
            </a:endParaRPr>
          </a:p>
          <a:p>
            <a:pPr algn="ctr"/>
            <a:r>
              <a:rPr lang="en-US" sz="3200" i="1" dirty="0">
                <a:solidFill>
                  <a:schemeClr val="bg1"/>
                </a:solidFill>
                <a:latin typeface="Calibri" panose="020F0502020204030204" pitchFamily="34" charset="0"/>
                <a:cs typeface="Calibri" panose="020F0502020204030204" pitchFamily="34" charset="0"/>
              </a:rPr>
              <a:t>Create a sensitive multiplex assay capable of estimating COI in low parasitemia samples</a:t>
            </a:r>
          </a:p>
        </p:txBody>
      </p:sp>
    </p:spTree>
    <p:extLst>
      <p:ext uri="{BB962C8B-B14F-4D97-AF65-F5344CB8AC3E}">
        <p14:creationId xmlns:p14="http://schemas.microsoft.com/office/powerpoint/2010/main" val="3751152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10D8-0867-AD85-3086-BE123EFA8886}"/>
              </a:ext>
            </a:extLst>
          </p:cNvPr>
          <p:cNvSpPr>
            <a:spLocks noGrp="1"/>
          </p:cNvSpPr>
          <p:nvPr>
            <p:ph type="title"/>
          </p:nvPr>
        </p:nvSpPr>
        <p:spPr>
          <a:xfrm>
            <a:off x="261257" y="109091"/>
            <a:ext cx="11549743" cy="939115"/>
          </a:xfrm>
        </p:spPr>
        <p:txBody>
          <a:bodyPr>
            <a:normAutofit/>
          </a:bodyPr>
          <a:lstStyle/>
          <a:p>
            <a:pPr algn="ctr"/>
            <a:r>
              <a:rPr lang="en-US" sz="2800" b="1" dirty="0">
                <a:latin typeface="Calibri" panose="020F0502020204030204" pitchFamily="34" charset="0"/>
                <a:cs typeface="Calibri" panose="020F0502020204030204" pitchFamily="34" charset="0"/>
              </a:rPr>
              <a:t>We selected monoclonal samples that were readily available and had both a high amplification rate and parasite concentration</a:t>
            </a:r>
          </a:p>
        </p:txBody>
      </p:sp>
      <p:sp>
        <p:nvSpPr>
          <p:cNvPr id="3" name="Rectangle 2">
            <a:extLst>
              <a:ext uri="{FF2B5EF4-FFF2-40B4-BE49-F238E27FC236}">
                <a16:creationId xmlns:a16="http://schemas.microsoft.com/office/drawing/2014/main" id="{DB30BEDC-F391-467B-3233-1D759A5773A5}"/>
              </a:ext>
            </a:extLst>
          </p:cNvPr>
          <p:cNvSpPr/>
          <p:nvPr/>
        </p:nvSpPr>
        <p:spPr>
          <a:xfrm>
            <a:off x="0" y="1087395"/>
            <a:ext cx="12192000" cy="49427"/>
          </a:xfrm>
          <a:prstGeom prst="rect">
            <a:avLst/>
          </a:prstGeom>
          <a:solidFill>
            <a:srgbClr val="750004"/>
          </a:solidFill>
          <a:ln>
            <a:solidFill>
              <a:srgbClr val="75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4F48DEE3-61C6-6EDB-23B6-7B083E8F82AA}"/>
              </a:ext>
            </a:extLst>
          </p:cNvPr>
          <p:cNvGraphicFramePr>
            <a:graphicFrameLocks noGrp="1"/>
          </p:cNvGraphicFramePr>
          <p:nvPr>
            <p:extLst>
              <p:ext uri="{D42A27DB-BD31-4B8C-83A1-F6EECF244321}">
                <p14:modId xmlns:p14="http://schemas.microsoft.com/office/powerpoint/2010/main" val="1271673815"/>
              </p:ext>
            </p:extLst>
          </p:nvPr>
        </p:nvGraphicFramePr>
        <p:xfrm>
          <a:off x="5201390" y="2329493"/>
          <a:ext cx="5686930" cy="1225592"/>
        </p:xfrm>
        <a:graphic>
          <a:graphicData uri="http://schemas.openxmlformats.org/drawingml/2006/table">
            <a:tbl>
              <a:tblPr>
                <a:tableStyleId>{5C22544A-7EE6-4342-B048-85BDC9FD1C3A}</a:tableStyleId>
              </a:tblPr>
              <a:tblGrid>
                <a:gridCol w="1393054">
                  <a:extLst>
                    <a:ext uri="{9D8B030D-6E8A-4147-A177-3AD203B41FA5}">
                      <a16:colId xmlns:a16="http://schemas.microsoft.com/office/drawing/2014/main" val="3314568310"/>
                    </a:ext>
                  </a:extLst>
                </a:gridCol>
                <a:gridCol w="1524161">
                  <a:extLst>
                    <a:ext uri="{9D8B030D-6E8A-4147-A177-3AD203B41FA5}">
                      <a16:colId xmlns:a16="http://schemas.microsoft.com/office/drawing/2014/main" val="2247403636"/>
                    </a:ext>
                  </a:extLst>
                </a:gridCol>
                <a:gridCol w="2769715">
                  <a:extLst>
                    <a:ext uri="{9D8B030D-6E8A-4147-A177-3AD203B41FA5}">
                      <a16:colId xmlns:a16="http://schemas.microsoft.com/office/drawing/2014/main" val="3075979720"/>
                    </a:ext>
                  </a:extLst>
                </a:gridCol>
              </a:tblGrid>
              <a:tr h="606982">
                <a:tc>
                  <a:txBody>
                    <a:bodyPr/>
                    <a:lstStyle/>
                    <a:p>
                      <a:pPr algn="ctr" fontAlgn="b"/>
                      <a:r>
                        <a:rPr lang="en-US" sz="1600" b="1" i="0" u="none" strike="noStrike" dirty="0" err="1">
                          <a:solidFill>
                            <a:srgbClr val="000000"/>
                          </a:solidFill>
                          <a:effectLst/>
                          <a:latin typeface="Calibri" panose="020F0502020204030204" pitchFamily="34" charset="0"/>
                          <a:cs typeface="Calibri" panose="020F0502020204030204" pitchFamily="34" charset="0"/>
                        </a:rPr>
                        <a:t>Sample_ID</a:t>
                      </a:r>
                      <a:endParaRPr lang="en-US" sz="16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b="1" i="0" u="none" strike="noStrike" dirty="0">
                          <a:solidFill>
                            <a:srgbClr val="000000"/>
                          </a:solidFill>
                          <a:effectLst/>
                          <a:latin typeface="Calibri" panose="020F0502020204030204" pitchFamily="34" charset="0"/>
                          <a:cs typeface="Calibri" panose="020F0502020204030204" pitchFamily="34" charset="0"/>
                        </a:rPr>
                        <a:t>Amp rate</a:t>
                      </a:r>
                    </a:p>
                  </a:txBody>
                  <a:tcPr marL="9525" marR="9525" marT="9525" marB="0" anchor="b"/>
                </a:tc>
                <a:tc>
                  <a:txBody>
                    <a:bodyPr/>
                    <a:lstStyle/>
                    <a:p>
                      <a:pPr algn="ctr" fontAlgn="b"/>
                      <a:r>
                        <a:rPr lang="en-US" sz="1600" b="1" i="1" u="none" strike="noStrike" dirty="0">
                          <a:solidFill>
                            <a:srgbClr val="000000"/>
                          </a:solidFill>
                          <a:effectLst/>
                          <a:latin typeface="Calibri" panose="020F0502020204030204" pitchFamily="34" charset="0"/>
                          <a:cs typeface="Calibri" panose="020F0502020204030204" pitchFamily="34" charset="0"/>
                        </a:rPr>
                        <a:t>P. vivax </a:t>
                      </a:r>
                      <a:r>
                        <a:rPr lang="en-US" sz="1600" b="1" i="0" u="none" strike="noStrike" dirty="0">
                          <a:solidFill>
                            <a:srgbClr val="000000"/>
                          </a:solidFill>
                          <a:effectLst/>
                          <a:latin typeface="Calibri" panose="020F0502020204030204" pitchFamily="34" charset="0"/>
                          <a:cs typeface="Calibri" panose="020F0502020204030204" pitchFamily="34" charset="0"/>
                        </a:rPr>
                        <a:t>concentration (parasite genomes/µL of DNA)</a:t>
                      </a:r>
                    </a:p>
                  </a:txBody>
                  <a:tcPr marL="9525" marR="9525" marT="9525" marB="0" anchor="b"/>
                </a:tc>
                <a:extLst>
                  <a:ext uri="{0D108BD9-81ED-4DB2-BD59-A6C34878D82A}">
                    <a16:rowId xmlns:a16="http://schemas.microsoft.com/office/drawing/2014/main" val="3414385359"/>
                  </a:ext>
                </a:extLst>
              </a:tr>
              <a:tr h="309305">
                <a:tc>
                  <a:txBody>
                    <a:bodyPr/>
                    <a:lstStyle/>
                    <a:p>
                      <a:pPr algn="ctr" fontAlgn="b"/>
                      <a:r>
                        <a:rPr lang="en-US" sz="1600" u="none" strike="noStrike" dirty="0">
                          <a:effectLst/>
                          <a:latin typeface="Calibri" panose="020F0502020204030204" pitchFamily="34" charset="0"/>
                          <a:cs typeface="Calibri" panose="020F0502020204030204" pitchFamily="34" charset="0"/>
                        </a:rPr>
                        <a:t>G4G2463</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cs typeface="Calibri" panose="020F0502020204030204" pitchFamily="34" charset="0"/>
                        </a:rPr>
                        <a:t>0.94270833</a:t>
                      </a: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cs typeface="Calibri" panose="020F0502020204030204" pitchFamily="34" charset="0"/>
                        </a:rPr>
                        <a:t>1204.58777</a:t>
                      </a:r>
                    </a:p>
                  </a:txBody>
                  <a:tcPr marL="9525" marR="9525" marT="9525" marB="0" anchor="b"/>
                </a:tc>
                <a:extLst>
                  <a:ext uri="{0D108BD9-81ED-4DB2-BD59-A6C34878D82A}">
                    <a16:rowId xmlns:a16="http://schemas.microsoft.com/office/drawing/2014/main" val="3286994226"/>
                  </a:ext>
                </a:extLst>
              </a:tr>
              <a:tr h="309305">
                <a:tc>
                  <a:txBody>
                    <a:bodyPr/>
                    <a:lstStyle/>
                    <a:p>
                      <a:pPr algn="ctr" fontAlgn="b"/>
                      <a:r>
                        <a:rPr lang="en-US" sz="1600" u="none" strike="noStrike" dirty="0">
                          <a:effectLst/>
                          <a:latin typeface="Calibri" panose="020F0502020204030204" pitchFamily="34" charset="0"/>
                          <a:cs typeface="Calibri" panose="020F0502020204030204" pitchFamily="34" charset="0"/>
                        </a:rPr>
                        <a:t>HRP0378</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cs typeface="Calibri" panose="020F0502020204030204" pitchFamily="34" charset="0"/>
                        </a:rPr>
                        <a:t>0.91145833</a:t>
                      </a: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cs typeface="Calibri" panose="020F0502020204030204" pitchFamily="34" charset="0"/>
                        </a:rPr>
                        <a:t>290.965707</a:t>
                      </a:r>
                    </a:p>
                  </a:txBody>
                  <a:tcPr marL="9525" marR="9525" marT="9525" marB="0" anchor="b"/>
                </a:tc>
                <a:extLst>
                  <a:ext uri="{0D108BD9-81ED-4DB2-BD59-A6C34878D82A}">
                    <a16:rowId xmlns:a16="http://schemas.microsoft.com/office/drawing/2014/main" val="3199999105"/>
                  </a:ext>
                </a:extLst>
              </a:tr>
            </a:tbl>
          </a:graphicData>
        </a:graphic>
      </p:graphicFrame>
      <p:pic>
        <p:nvPicPr>
          <p:cNvPr id="7" name="Picture 6" descr="A transparent container with test tubes&#10;&#10;Description automatically generated">
            <a:extLst>
              <a:ext uri="{FF2B5EF4-FFF2-40B4-BE49-F238E27FC236}">
                <a16:creationId xmlns:a16="http://schemas.microsoft.com/office/drawing/2014/main" id="{967D2576-4E72-9A71-1161-6518D1F0D645}"/>
              </a:ext>
            </a:extLst>
          </p:cNvPr>
          <p:cNvPicPr>
            <a:picLocks noChangeAspect="1"/>
          </p:cNvPicPr>
          <p:nvPr/>
        </p:nvPicPr>
        <p:blipFill>
          <a:blip r:embed="rId2"/>
          <a:stretch>
            <a:fillRect/>
          </a:stretch>
        </p:blipFill>
        <p:spPr>
          <a:xfrm>
            <a:off x="1303680" y="2138966"/>
            <a:ext cx="3422698" cy="2991628"/>
          </a:xfrm>
          <a:prstGeom prst="rect">
            <a:avLst/>
          </a:prstGeom>
        </p:spPr>
      </p:pic>
      <p:cxnSp>
        <p:nvCxnSpPr>
          <p:cNvPr id="13" name="Straight Connector 12">
            <a:extLst>
              <a:ext uri="{FF2B5EF4-FFF2-40B4-BE49-F238E27FC236}">
                <a16:creationId xmlns:a16="http://schemas.microsoft.com/office/drawing/2014/main" id="{917194BF-CD3D-7A4E-AA09-9AEEBB4327CA}"/>
              </a:ext>
            </a:extLst>
          </p:cNvPr>
          <p:cNvCxnSpPr>
            <a:cxnSpLocks/>
          </p:cNvCxnSpPr>
          <p:nvPr/>
        </p:nvCxnSpPr>
        <p:spPr>
          <a:xfrm flipV="1">
            <a:off x="3942608" y="2329493"/>
            <a:ext cx="1258783" cy="823809"/>
          </a:xfrm>
          <a:prstGeom prst="line">
            <a:avLst/>
          </a:prstGeom>
          <a:ln>
            <a:solidFill>
              <a:srgbClr val="750002"/>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059E46D-49E9-620C-8F41-D52B4A324792}"/>
              </a:ext>
            </a:extLst>
          </p:cNvPr>
          <p:cNvCxnSpPr>
            <a:cxnSpLocks/>
          </p:cNvCxnSpPr>
          <p:nvPr/>
        </p:nvCxnSpPr>
        <p:spPr>
          <a:xfrm>
            <a:off x="3655621" y="3555084"/>
            <a:ext cx="1545770" cy="0"/>
          </a:xfrm>
          <a:prstGeom prst="line">
            <a:avLst/>
          </a:prstGeom>
          <a:ln>
            <a:solidFill>
              <a:srgbClr val="75000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0951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10D8-0867-AD85-3086-BE123EFA8886}"/>
              </a:ext>
            </a:extLst>
          </p:cNvPr>
          <p:cNvSpPr>
            <a:spLocks noGrp="1"/>
          </p:cNvSpPr>
          <p:nvPr>
            <p:ph type="title"/>
          </p:nvPr>
        </p:nvSpPr>
        <p:spPr>
          <a:xfrm>
            <a:off x="261257" y="109091"/>
            <a:ext cx="11549743" cy="939115"/>
          </a:xfrm>
        </p:spPr>
        <p:txBody>
          <a:bodyPr>
            <a:normAutofit/>
          </a:bodyPr>
          <a:lstStyle/>
          <a:p>
            <a:pPr algn="ctr"/>
            <a:r>
              <a:rPr lang="en-US" sz="2800" b="1" dirty="0">
                <a:latin typeface="Calibri" panose="020F0502020204030204" pitchFamily="34" charset="0"/>
                <a:cs typeface="Calibri" panose="020F0502020204030204" pitchFamily="34" charset="0"/>
              </a:rPr>
              <a:t>Markers were selected from </a:t>
            </a:r>
            <a:r>
              <a:rPr lang="en-US" sz="2800" b="1" dirty="0" err="1">
                <a:latin typeface="Calibri" panose="020F0502020204030204" pitchFamily="34" charset="0"/>
                <a:cs typeface="Calibri" panose="020F0502020204030204" pitchFamily="34" charset="0"/>
              </a:rPr>
              <a:t>PvGTseq</a:t>
            </a:r>
            <a:r>
              <a:rPr lang="en-US" sz="2800" b="1" dirty="0">
                <a:latin typeface="Calibri" panose="020F0502020204030204" pitchFamily="34" charset="0"/>
                <a:cs typeface="Calibri" panose="020F0502020204030204" pitchFamily="34" charset="0"/>
              </a:rPr>
              <a:t> (249 amplicons) based on three specific criteria</a:t>
            </a:r>
          </a:p>
        </p:txBody>
      </p:sp>
      <p:sp>
        <p:nvSpPr>
          <p:cNvPr id="3" name="Rectangle 2">
            <a:extLst>
              <a:ext uri="{FF2B5EF4-FFF2-40B4-BE49-F238E27FC236}">
                <a16:creationId xmlns:a16="http://schemas.microsoft.com/office/drawing/2014/main" id="{DB30BEDC-F391-467B-3233-1D759A5773A5}"/>
              </a:ext>
            </a:extLst>
          </p:cNvPr>
          <p:cNvSpPr/>
          <p:nvPr/>
        </p:nvSpPr>
        <p:spPr>
          <a:xfrm>
            <a:off x="0" y="1087395"/>
            <a:ext cx="12192000" cy="49427"/>
          </a:xfrm>
          <a:prstGeom prst="rect">
            <a:avLst/>
          </a:prstGeom>
          <a:solidFill>
            <a:srgbClr val="750004"/>
          </a:solidFill>
          <a:ln>
            <a:solidFill>
              <a:srgbClr val="75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4F48DEE3-61C6-6EDB-23B6-7B083E8F82AA}"/>
              </a:ext>
            </a:extLst>
          </p:cNvPr>
          <p:cNvGraphicFramePr>
            <a:graphicFrameLocks noGrp="1"/>
          </p:cNvGraphicFramePr>
          <p:nvPr>
            <p:extLst>
              <p:ext uri="{D42A27DB-BD31-4B8C-83A1-F6EECF244321}">
                <p14:modId xmlns:p14="http://schemas.microsoft.com/office/powerpoint/2010/main" val="4234539519"/>
              </p:ext>
            </p:extLst>
          </p:nvPr>
        </p:nvGraphicFramePr>
        <p:xfrm>
          <a:off x="809897" y="3299278"/>
          <a:ext cx="10202091" cy="2524125"/>
        </p:xfrm>
        <a:graphic>
          <a:graphicData uri="http://schemas.openxmlformats.org/drawingml/2006/table">
            <a:tbl>
              <a:tblPr>
                <a:tableStyleId>{5C22544A-7EE6-4342-B048-85BDC9FD1C3A}</a:tableStyleId>
              </a:tblPr>
              <a:tblGrid>
                <a:gridCol w="1110344">
                  <a:extLst>
                    <a:ext uri="{9D8B030D-6E8A-4147-A177-3AD203B41FA5}">
                      <a16:colId xmlns:a16="http://schemas.microsoft.com/office/drawing/2014/main" val="3314568310"/>
                    </a:ext>
                  </a:extLst>
                </a:gridCol>
                <a:gridCol w="1214845">
                  <a:extLst>
                    <a:ext uri="{9D8B030D-6E8A-4147-A177-3AD203B41FA5}">
                      <a16:colId xmlns:a16="http://schemas.microsoft.com/office/drawing/2014/main" val="2247403636"/>
                    </a:ext>
                  </a:extLst>
                </a:gridCol>
                <a:gridCol w="1593877">
                  <a:extLst>
                    <a:ext uri="{9D8B030D-6E8A-4147-A177-3AD203B41FA5}">
                      <a16:colId xmlns:a16="http://schemas.microsoft.com/office/drawing/2014/main" val="3075979720"/>
                    </a:ext>
                  </a:extLst>
                </a:gridCol>
                <a:gridCol w="1256605">
                  <a:extLst>
                    <a:ext uri="{9D8B030D-6E8A-4147-A177-3AD203B41FA5}">
                      <a16:colId xmlns:a16="http://schemas.microsoft.com/office/drawing/2014/main" val="1049675597"/>
                    </a:ext>
                  </a:extLst>
                </a:gridCol>
                <a:gridCol w="1256605">
                  <a:extLst>
                    <a:ext uri="{9D8B030D-6E8A-4147-A177-3AD203B41FA5}">
                      <a16:colId xmlns:a16="http://schemas.microsoft.com/office/drawing/2014/main" val="4252714408"/>
                    </a:ext>
                  </a:extLst>
                </a:gridCol>
                <a:gridCol w="1256605">
                  <a:extLst>
                    <a:ext uri="{9D8B030D-6E8A-4147-A177-3AD203B41FA5}">
                      <a16:colId xmlns:a16="http://schemas.microsoft.com/office/drawing/2014/main" val="2311157496"/>
                    </a:ext>
                  </a:extLst>
                </a:gridCol>
                <a:gridCol w="1256605">
                  <a:extLst>
                    <a:ext uri="{9D8B030D-6E8A-4147-A177-3AD203B41FA5}">
                      <a16:colId xmlns:a16="http://schemas.microsoft.com/office/drawing/2014/main" val="2857636392"/>
                    </a:ext>
                  </a:extLst>
                </a:gridCol>
                <a:gridCol w="1256605">
                  <a:extLst>
                    <a:ext uri="{9D8B030D-6E8A-4147-A177-3AD203B41FA5}">
                      <a16:colId xmlns:a16="http://schemas.microsoft.com/office/drawing/2014/main" val="2064906939"/>
                    </a:ext>
                  </a:extLst>
                </a:gridCol>
              </a:tblGrid>
              <a:tr h="203200">
                <a:tc>
                  <a:txBody>
                    <a:bodyPr/>
                    <a:lstStyle/>
                    <a:p>
                      <a:pPr algn="ctr" fontAlgn="b"/>
                      <a:r>
                        <a:rPr lang="en-US" sz="1600" b="1" u="none" strike="noStrike" dirty="0">
                          <a:effectLst/>
                          <a:latin typeface="Calibri" panose="020F0502020204030204" pitchFamily="34" charset="0"/>
                          <a:cs typeface="Calibri" panose="020F0502020204030204" pitchFamily="34" charset="0"/>
                        </a:rPr>
                        <a:t>Loci</a:t>
                      </a:r>
                      <a:endParaRPr lang="en-US" sz="16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b="1" u="none" strike="noStrike" dirty="0">
                          <a:effectLst/>
                          <a:latin typeface="Calibri" panose="020F0502020204030204" pitchFamily="34" charset="0"/>
                          <a:cs typeface="Calibri" panose="020F0502020204030204" pitchFamily="34" charset="0"/>
                        </a:rPr>
                        <a:t>PvP01 chromosome</a:t>
                      </a:r>
                      <a:endParaRPr lang="en-US" sz="16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b="1" u="none" strike="noStrike" dirty="0">
                          <a:effectLst/>
                          <a:latin typeface="Calibri" panose="020F0502020204030204" pitchFamily="34" charset="0"/>
                          <a:cs typeface="Calibri" panose="020F0502020204030204" pitchFamily="34" charset="0"/>
                        </a:rPr>
                        <a:t>Total amp rate in </a:t>
                      </a:r>
                      <a:r>
                        <a:rPr lang="en-US" sz="1600" b="1" u="none" strike="noStrike" dirty="0" err="1">
                          <a:effectLst/>
                          <a:latin typeface="Calibri" panose="020F0502020204030204" pitchFamily="34" charset="0"/>
                          <a:cs typeface="Calibri" panose="020F0502020204030204" pitchFamily="34" charset="0"/>
                        </a:rPr>
                        <a:t>PvGTseq</a:t>
                      </a:r>
                      <a:endParaRPr lang="en-US" sz="16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b="1" u="none" strike="noStrike" dirty="0">
                          <a:effectLst/>
                          <a:latin typeface="Calibri" panose="020F0502020204030204" pitchFamily="34" charset="0"/>
                          <a:cs typeface="Calibri" panose="020F0502020204030204" pitchFamily="34" charset="0"/>
                        </a:rPr>
                        <a:t>Colombia</a:t>
                      </a:r>
                      <a:endParaRPr lang="en-US" sz="16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b="1" u="none" strike="noStrike" dirty="0">
                          <a:effectLst/>
                          <a:latin typeface="Calibri" panose="020F0502020204030204" pitchFamily="34" charset="0"/>
                          <a:cs typeface="Calibri" panose="020F0502020204030204" pitchFamily="34" charset="0"/>
                        </a:rPr>
                        <a:t>Guyana</a:t>
                      </a:r>
                      <a:endParaRPr lang="en-US" sz="16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b="1" u="none" strike="noStrike" dirty="0">
                          <a:effectLst/>
                          <a:latin typeface="Calibri" panose="020F0502020204030204" pitchFamily="34" charset="0"/>
                          <a:cs typeface="Calibri" panose="020F0502020204030204" pitchFamily="34" charset="0"/>
                        </a:rPr>
                        <a:t>Honduras</a:t>
                      </a:r>
                      <a:endParaRPr lang="en-US" sz="16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b="1" u="none" strike="noStrike" dirty="0">
                          <a:effectLst/>
                          <a:latin typeface="Calibri" panose="020F0502020204030204" pitchFamily="34" charset="0"/>
                          <a:cs typeface="Calibri" panose="020F0502020204030204" pitchFamily="34" charset="0"/>
                        </a:rPr>
                        <a:t>Venezuela</a:t>
                      </a:r>
                      <a:endParaRPr lang="en-US" sz="16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b="1" u="none" strike="noStrike" dirty="0">
                          <a:effectLst/>
                          <a:latin typeface="Calibri" panose="020F0502020204030204" pitchFamily="34" charset="0"/>
                          <a:cs typeface="Calibri" panose="020F0502020204030204" pitchFamily="34" charset="0"/>
                        </a:rPr>
                        <a:t>All</a:t>
                      </a:r>
                      <a:endParaRPr lang="en-US" sz="16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3414385359"/>
                  </a:ext>
                </a:extLst>
              </a:tr>
              <a:tr h="203200">
                <a:tc>
                  <a:txBody>
                    <a:bodyPr/>
                    <a:lstStyle/>
                    <a:p>
                      <a:pPr algn="l" fontAlgn="b"/>
                      <a:r>
                        <a:rPr lang="en-US" sz="1600" u="none" strike="noStrike" dirty="0">
                          <a:effectLst/>
                          <a:latin typeface="Calibri" panose="020F0502020204030204" pitchFamily="34" charset="0"/>
                          <a:cs typeface="Calibri" panose="020F0502020204030204" pitchFamily="34" charset="0"/>
                        </a:rPr>
                        <a:t>DBP_1</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6</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0.6</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0.47</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0.69</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0.72</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0.67</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3286994226"/>
                  </a:ext>
                </a:extLst>
              </a:tr>
              <a:tr h="203200">
                <a:tc>
                  <a:txBody>
                    <a:bodyPr/>
                    <a:lstStyle/>
                    <a:p>
                      <a:pPr algn="l" fontAlgn="b"/>
                      <a:r>
                        <a:rPr lang="en-US" sz="1600" u="none" strike="noStrike" dirty="0">
                          <a:effectLst/>
                          <a:latin typeface="Calibri" panose="020F0502020204030204" pitchFamily="34" charset="0"/>
                          <a:cs typeface="Calibri" panose="020F0502020204030204" pitchFamily="34" charset="0"/>
                        </a:rPr>
                        <a:t>RBP2b_3</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8</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solidFill>
                      <a:schemeClr val="tx2">
                        <a:lumMod val="75000"/>
                        <a:lumOff val="25000"/>
                        <a:alpha val="40000"/>
                      </a:schemeClr>
                    </a:solidFill>
                  </a:tcPr>
                </a:tc>
                <a:tc>
                  <a:txBody>
                    <a:bodyPr/>
                    <a:lstStyle/>
                    <a:p>
                      <a:pPr algn="ctr" fontAlgn="b"/>
                      <a:r>
                        <a:rPr lang="en-US" sz="1600" u="none" strike="noStrike" dirty="0">
                          <a:effectLst/>
                          <a:latin typeface="Calibri" panose="020F0502020204030204" pitchFamily="34" charset="0"/>
                          <a:cs typeface="Calibri" panose="020F0502020204030204" pitchFamily="34" charset="0"/>
                        </a:rPr>
                        <a:t>0.56</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0.36</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0.74</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a:effectLst/>
                          <a:latin typeface="Calibri" panose="020F0502020204030204" pitchFamily="34" charset="0"/>
                          <a:cs typeface="Calibri" panose="020F0502020204030204" pitchFamily="34" charset="0"/>
                        </a:rPr>
                        <a:t>0.4</a:t>
                      </a:r>
                      <a:endParaRPr lang="en-US"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0.45</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0.71</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1901677725"/>
                  </a:ext>
                </a:extLst>
              </a:tr>
              <a:tr h="203200">
                <a:tc>
                  <a:txBody>
                    <a:bodyPr/>
                    <a:lstStyle/>
                    <a:p>
                      <a:pPr algn="l" fontAlgn="b"/>
                      <a:r>
                        <a:rPr lang="en-US" sz="1600" u="none" strike="noStrike" dirty="0">
                          <a:effectLst/>
                          <a:latin typeface="Calibri" panose="020F0502020204030204" pitchFamily="34" charset="0"/>
                          <a:cs typeface="Calibri" panose="020F0502020204030204" pitchFamily="34" charset="0"/>
                        </a:rPr>
                        <a:t>RIPR</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8</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solidFill>
                      <a:schemeClr val="tx2">
                        <a:lumMod val="75000"/>
                        <a:lumOff val="25000"/>
                        <a:alpha val="40000"/>
                      </a:schemeClr>
                    </a:solidFill>
                  </a:tcPr>
                </a:tc>
                <a:tc>
                  <a:txBody>
                    <a:bodyPr/>
                    <a:lstStyle/>
                    <a:p>
                      <a:pPr algn="ctr" fontAlgn="b"/>
                      <a:r>
                        <a:rPr lang="en-US" sz="1600" u="none" strike="noStrike" dirty="0">
                          <a:effectLst/>
                          <a:latin typeface="Calibri" panose="020F0502020204030204" pitchFamily="34" charset="0"/>
                          <a:cs typeface="Calibri" panose="020F0502020204030204" pitchFamily="34" charset="0"/>
                        </a:rPr>
                        <a:t>0.6</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0.62</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0.72</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0.51</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0.77</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0.77</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1683414675"/>
                  </a:ext>
                </a:extLst>
              </a:tr>
              <a:tr h="203200">
                <a:tc>
                  <a:txBody>
                    <a:bodyPr/>
                    <a:lstStyle/>
                    <a:p>
                      <a:pPr algn="l" fontAlgn="b"/>
                      <a:r>
                        <a:rPr lang="en-US" sz="1600" u="none" strike="noStrike" dirty="0">
                          <a:effectLst/>
                          <a:latin typeface="Calibri" panose="020F0502020204030204" pitchFamily="34" charset="0"/>
                          <a:cs typeface="Calibri" panose="020F0502020204030204" pitchFamily="34" charset="0"/>
                        </a:rPr>
                        <a:t>SLARP</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9</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0.63</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0.51</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0.67</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0.5</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0.63</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0.70</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135118269"/>
                  </a:ext>
                </a:extLst>
              </a:tr>
              <a:tr h="203200">
                <a:tc>
                  <a:txBody>
                    <a:bodyPr/>
                    <a:lstStyle/>
                    <a:p>
                      <a:pPr algn="l" fontAlgn="b"/>
                      <a:r>
                        <a:rPr lang="en-US" sz="1600" u="none" strike="noStrike" dirty="0">
                          <a:effectLst/>
                          <a:latin typeface="Calibri" panose="020F0502020204030204" pitchFamily="34" charset="0"/>
                          <a:cs typeface="Calibri" panose="020F0502020204030204" pitchFamily="34" charset="0"/>
                        </a:rPr>
                        <a:t>PIGM</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13</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0.71</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0.73</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0.72</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0.63</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0.74</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0.74</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3801724692"/>
                  </a:ext>
                </a:extLst>
              </a:tr>
              <a:tr h="203200">
                <a:tc>
                  <a:txBody>
                    <a:bodyPr/>
                    <a:lstStyle/>
                    <a:p>
                      <a:pPr algn="l" fontAlgn="b"/>
                      <a:r>
                        <a:rPr lang="en-US" sz="1600" u="none" strike="noStrike" dirty="0">
                          <a:effectLst/>
                          <a:latin typeface="Calibri" panose="020F0502020204030204" pitchFamily="34" charset="0"/>
                          <a:cs typeface="Calibri" panose="020F0502020204030204" pitchFamily="34" charset="0"/>
                        </a:rPr>
                        <a:t>VSP11</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solidFill>
                            <a:schemeClr val="tx1"/>
                          </a:solidFill>
                          <a:effectLst/>
                          <a:latin typeface="Calibri" panose="020F0502020204030204" pitchFamily="34" charset="0"/>
                          <a:cs typeface="Calibri" panose="020F0502020204030204" pitchFamily="34" charset="0"/>
                        </a:rPr>
                        <a:t>10</a:t>
                      </a:r>
                      <a:endParaRPr lang="en-US" sz="16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b">
                    <a:solidFill>
                      <a:schemeClr val="accent5">
                        <a:lumMod val="75000"/>
                        <a:alpha val="74902"/>
                      </a:schemeClr>
                    </a:solidFill>
                  </a:tcPr>
                </a:tc>
                <a:tc>
                  <a:txBody>
                    <a:bodyPr/>
                    <a:lstStyle/>
                    <a:p>
                      <a:pPr algn="ctr" fontAlgn="b"/>
                      <a:r>
                        <a:rPr lang="en-US" sz="1600" u="none" strike="noStrike" dirty="0">
                          <a:effectLst/>
                          <a:latin typeface="Calibri" panose="020F0502020204030204" pitchFamily="34" charset="0"/>
                          <a:cs typeface="Calibri" panose="020F0502020204030204" pitchFamily="34" charset="0"/>
                        </a:rPr>
                        <a:t>0.75</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0.6</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0.53</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0.47</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0.43</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0.57</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3216884955"/>
                  </a:ext>
                </a:extLst>
              </a:tr>
              <a:tr h="203200">
                <a:tc>
                  <a:txBody>
                    <a:bodyPr/>
                    <a:lstStyle/>
                    <a:p>
                      <a:pPr algn="l" fontAlgn="b"/>
                      <a:r>
                        <a:rPr lang="en-US" sz="1600" b="0" i="0" u="none" strike="noStrike" dirty="0">
                          <a:solidFill>
                            <a:srgbClr val="000000"/>
                          </a:solidFill>
                          <a:effectLst/>
                          <a:latin typeface="Calibri" panose="020F0502020204030204" pitchFamily="34" charset="0"/>
                        </a:rPr>
                        <a:t>FRM1_1</a:t>
                      </a:r>
                    </a:p>
                  </a:txBody>
                  <a:tcPr marL="9525" marR="9525" marT="9525" marB="0" anchor="b"/>
                </a:tc>
                <a:tc>
                  <a:txBody>
                    <a:bodyPr/>
                    <a:lstStyle/>
                    <a:p>
                      <a:pPr algn="ctr" fontAlgn="b"/>
                      <a:r>
                        <a:rPr lang="en-US" sz="1600" b="0" i="0" u="none" strike="noStrike" dirty="0">
                          <a:solidFill>
                            <a:schemeClr val="tx1"/>
                          </a:solidFill>
                          <a:effectLst/>
                          <a:latin typeface="Calibri" panose="020F0502020204030204" pitchFamily="34" charset="0"/>
                        </a:rPr>
                        <a:t>10</a:t>
                      </a:r>
                    </a:p>
                  </a:txBody>
                  <a:tcPr marL="9525" marR="9525" marT="9525" marB="0" anchor="b">
                    <a:solidFill>
                      <a:schemeClr val="accent5">
                        <a:lumMod val="75000"/>
                        <a:alpha val="74902"/>
                      </a:schemeClr>
                    </a:solidFill>
                  </a:tcPr>
                </a:tc>
                <a:tc>
                  <a:txBody>
                    <a:bodyPr/>
                    <a:lstStyle/>
                    <a:p>
                      <a:pPr algn="ctr" fontAlgn="b"/>
                      <a:r>
                        <a:rPr lang="en-US" sz="1600" b="0" i="0" u="none" strike="noStrike" dirty="0">
                          <a:solidFill>
                            <a:srgbClr val="000000"/>
                          </a:solidFill>
                          <a:effectLst/>
                          <a:latin typeface="Calibri" panose="020F0502020204030204" pitchFamily="34" charset="0"/>
                        </a:rPr>
                        <a:t>0.63</a:t>
                      </a: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rPr>
                        <a:t>0.73</a:t>
                      </a: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rPr>
                        <a:t>0.81</a:t>
                      </a: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rPr>
                        <a:t>0.56</a:t>
                      </a: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rPr>
                        <a:t>0.86</a:t>
                      </a: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rPr>
                        <a:t>0.84</a:t>
                      </a:r>
                    </a:p>
                  </a:txBody>
                  <a:tcPr marL="9525" marR="9525" marT="9525" marB="0" anchor="b"/>
                </a:tc>
                <a:extLst>
                  <a:ext uri="{0D108BD9-81ED-4DB2-BD59-A6C34878D82A}">
                    <a16:rowId xmlns:a16="http://schemas.microsoft.com/office/drawing/2014/main" val="3207086962"/>
                  </a:ext>
                </a:extLst>
              </a:tr>
              <a:tr h="203200">
                <a:tc>
                  <a:txBody>
                    <a:bodyPr/>
                    <a:lstStyle/>
                    <a:p>
                      <a:pPr algn="l" fontAlgn="b"/>
                      <a:r>
                        <a:rPr lang="en-US" sz="1600" u="none" strike="noStrike" dirty="0">
                          <a:effectLst/>
                          <a:latin typeface="Calibri" panose="020F0502020204030204" pitchFamily="34" charset="0"/>
                          <a:cs typeface="Calibri" panose="020F0502020204030204" pitchFamily="34" charset="0"/>
                        </a:rPr>
                        <a:t>CG2_related</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14</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0.76</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0.62</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0.63</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0.43</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0.61</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600" u="none" strike="noStrike" dirty="0">
                          <a:effectLst/>
                          <a:latin typeface="Calibri" panose="020F0502020204030204" pitchFamily="34" charset="0"/>
                          <a:cs typeface="Calibri" panose="020F0502020204030204" pitchFamily="34" charset="0"/>
                        </a:rPr>
                        <a:t>0.66</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462677835"/>
                  </a:ext>
                </a:extLst>
              </a:tr>
            </a:tbl>
          </a:graphicData>
        </a:graphic>
      </p:graphicFrame>
      <p:sp>
        <p:nvSpPr>
          <p:cNvPr id="5" name="TextBox 4">
            <a:extLst>
              <a:ext uri="{FF2B5EF4-FFF2-40B4-BE49-F238E27FC236}">
                <a16:creationId xmlns:a16="http://schemas.microsoft.com/office/drawing/2014/main" id="{2234732D-A7F5-FD0E-F893-F23C9D393D82}"/>
              </a:ext>
            </a:extLst>
          </p:cNvPr>
          <p:cNvSpPr txBox="1"/>
          <p:nvPr/>
        </p:nvSpPr>
        <p:spPr>
          <a:xfrm>
            <a:off x="4728754" y="2890757"/>
            <a:ext cx="6283233" cy="338554"/>
          </a:xfrm>
          <a:prstGeom prst="rect">
            <a:avLst/>
          </a:prstGeom>
          <a:noFill/>
        </p:spPr>
        <p:txBody>
          <a:bodyPr wrap="square" rtlCol="0">
            <a:spAutoFit/>
          </a:bodyPr>
          <a:lstStyle/>
          <a:p>
            <a:pPr algn="ctr"/>
            <a:r>
              <a:rPr lang="en-US" sz="1600" b="1" dirty="0">
                <a:latin typeface="Calibri" panose="020F0502020204030204" pitchFamily="34" charset="0"/>
                <a:cs typeface="Calibri" panose="020F0502020204030204" pitchFamily="34" charset="0"/>
              </a:rPr>
              <a:t>Estimated heterozygosity</a:t>
            </a:r>
          </a:p>
        </p:txBody>
      </p:sp>
      <p:cxnSp>
        <p:nvCxnSpPr>
          <p:cNvPr id="7" name="Straight Connector 6">
            <a:extLst>
              <a:ext uri="{FF2B5EF4-FFF2-40B4-BE49-F238E27FC236}">
                <a16:creationId xmlns:a16="http://schemas.microsoft.com/office/drawing/2014/main" id="{1795076F-8CDB-631E-AABF-6DD658BDDE46}"/>
              </a:ext>
            </a:extLst>
          </p:cNvPr>
          <p:cNvCxnSpPr>
            <a:cxnSpLocks/>
          </p:cNvCxnSpPr>
          <p:nvPr/>
        </p:nvCxnSpPr>
        <p:spPr>
          <a:xfrm>
            <a:off x="4728754" y="3190122"/>
            <a:ext cx="6283233" cy="0"/>
          </a:xfrm>
          <a:prstGeom prst="line">
            <a:avLst/>
          </a:prstGeom>
          <a:ln>
            <a:solidFill>
              <a:srgbClr val="750002"/>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9CBC3DD-6FCC-AEA6-1A8D-162ED33FD074}"/>
              </a:ext>
            </a:extLst>
          </p:cNvPr>
          <p:cNvSpPr txBox="1"/>
          <p:nvPr/>
        </p:nvSpPr>
        <p:spPr>
          <a:xfrm>
            <a:off x="809897" y="1437394"/>
            <a:ext cx="5562600" cy="1292662"/>
          </a:xfrm>
          <a:prstGeom prst="rect">
            <a:avLst/>
          </a:prstGeom>
          <a:noFill/>
        </p:spPr>
        <p:txBody>
          <a:bodyPr wrap="square" rtlCol="0">
            <a:spAutoFit/>
          </a:bodyPr>
          <a:lstStyle/>
          <a:p>
            <a:r>
              <a:rPr lang="en-US" u="sng" dirty="0">
                <a:latin typeface="Calibri" panose="020F0502020204030204" pitchFamily="34" charset="0"/>
                <a:cs typeface="Calibri" panose="020F0502020204030204" pitchFamily="34" charset="0"/>
              </a:rPr>
              <a:t>Selection criteria:</a:t>
            </a:r>
          </a:p>
          <a:p>
            <a:endParaRPr lang="en-US" sz="600" u="sng" dirty="0">
              <a:latin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cs typeface="Calibri" panose="020F0502020204030204" pitchFamily="34" charset="0"/>
              </a:rPr>
              <a:t>Chromosome location</a:t>
            </a:r>
          </a:p>
          <a:p>
            <a:pPr marL="342900" indent="-342900">
              <a:buFont typeface="+mj-lt"/>
              <a:buAutoNum type="arabicPeriod"/>
            </a:pPr>
            <a:r>
              <a:rPr lang="en-US" dirty="0">
                <a:latin typeface="Calibri" panose="020F0502020204030204" pitchFamily="34" charset="0"/>
                <a:cs typeface="Calibri" panose="020F0502020204030204" pitchFamily="34" charset="0"/>
              </a:rPr>
              <a:t>Amplification rate</a:t>
            </a:r>
          </a:p>
          <a:p>
            <a:pPr marL="342900" indent="-342900">
              <a:buFont typeface="+mj-lt"/>
              <a:buAutoNum type="arabicPeriod"/>
            </a:pPr>
            <a:r>
              <a:rPr lang="en-US" dirty="0">
                <a:latin typeface="Calibri" panose="020F0502020204030204" pitchFamily="34" charset="0"/>
                <a:cs typeface="Calibri" panose="020F0502020204030204" pitchFamily="34" charset="0"/>
              </a:rPr>
              <a:t>Estimated heterozygosity</a:t>
            </a:r>
          </a:p>
        </p:txBody>
      </p:sp>
    </p:spTree>
    <p:extLst>
      <p:ext uri="{BB962C8B-B14F-4D97-AF65-F5344CB8AC3E}">
        <p14:creationId xmlns:p14="http://schemas.microsoft.com/office/powerpoint/2010/main" val="3701062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10D8-0867-AD85-3086-BE123EFA8886}"/>
              </a:ext>
            </a:extLst>
          </p:cNvPr>
          <p:cNvSpPr>
            <a:spLocks noGrp="1"/>
          </p:cNvSpPr>
          <p:nvPr>
            <p:ph type="title"/>
          </p:nvPr>
        </p:nvSpPr>
        <p:spPr>
          <a:xfrm>
            <a:off x="318452" y="94616"/>
            <a:ext cx="11398931" cy="939115"/>
          </a:xfrm>
        </p:spPr>
        <p:txBody>
          <a:bodyPr>
            <a:normAutofit/>
          </a:bodyPr>
          <a:lstStyle/>
          <a:p>
            <a:pPr algn="ctr"/>
            <a:r>
              <a:rPr lang="en-US" sz="2800" b="1" dirty="0">
                <a:latin typeface="Calibri" panose="020F0502020204030204" pitchFamily="34" charset="0"/>
                <a:cs typeface="Calibri" panose="020F0502020204030204" pitchFamily="34" charset="0"/>
              </a:rPr>
              <a:t>Summary of GT8seq workflow</a:t>
            </a:r>
          </a:p>
        </p:txBody>
      </p:sp>
      <p:sp>
        <p:nvSpPr>
          <p:cNvPr id="3" name="Rectangle 2">
            <a:extLst>
              <a:ext uri="{FF2B5EF4-FFF2-40B4-BE49-F238E27FC236}">
                <a16:creationId xmlns:a16="http://schemas.microsoft.com/office/drawing/2014/main" id="{DB30BEDC-F391-467B-3233-1D759A5773A5}"/>
              </a:ext>
            </a:extLst>
          </p:cNvPr>
          <p:cNvSpPr/>
          <p:nvPr/>
        </p:nvSpPr>
        <p:spPr>
          <a:xfrm>
            <a:off x="0" y="1037967"/>
            <a:ext cx="12192000" cy="49427"/>
          </a:xfrm>
          <a:prstGeom prst="rect">
            <a:avLst/>
          </a:prstGeom>
          <a:solidFill>
            <a:srgbClr val="750004"/>
          </a:solidFill>
          <a:ln>
            <a:solidFill>
              <a:srgbClr val="75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iagram of a diagram&#10;&#10;Description automatically generated">
            <a:extLst>
              <a:ext uri="{FF2B5EF4-FFF2-40B4-BE49-F238E27FC236}">
                <a16:creationId xmlns:a16="http://schemas.microsoft.com/office/drawing/2014/main" id="{B0FCD229-94AB-8F8F-5EF3-0D7D28055C04}"/>
              </a:ext>
            </a:extLst>
          </p:cNvPr>
          <p:cNvPicPr>
            <a:picLocks noChangeAspect="1"/>
          </p:cNvPicPr>
          <p:nvPr/>
        </p:nvPicPr>
        <p:blipFill>
          <a:blip r:embed="rId3"/>
          <a:srcRect r="36779"/>
          <a:stretch/>
        </p:blipFill>
        <p:spPr>
          <a:xfrm>
            <a:off x="8914" y="1397479"/>
            <a:ext cx="2031791" cy="2142517"/>
          </a:xfrm>
          <a:prstGeom prst="rect">
            <a:avLst/>
          </a:prstGeom>
        </p:spPr>
      </p:pic>
      <p:pic>
        <p:nvPicPr>
          <p:cNvPr id="42" name="Picture 41" descr="A transparent rectangular object with a red and black pin&#10;&#10;Description automatically generated">
            <a:extLst>
              <a:ext uri="{FF2B5EF4-FFF2-40B4-BE49-F238E27FC236}">
                <a16:creationId xmlns:a16="http://schemas.microsoft.com/office/drawing/2014/main" id="{26539EE5-A3A7-6F30-0468-A17C92A1967E}"/>
              </a:ext>
            </a:extLst>
          </p:cNvPr>
          <p:cNvPicPr>
            <a:picLocks noChangeAspect="1"/>
          </p:cNvPicPr>
          <p:nvPr/>
        </p:nvPicPr>
        <p:blipFill>
          <a:blip r:embed="rId4"/>
          <a:stretch>
            <a:fillRect/>
          </a:stretch>
        </p:blipFill>
        <p:spPr>
          <a:xfrm>
            <a:off x="2094418" y="1467144"/>
            <a:ext cx="1361145" cy="1043735"/>
          </a:xfrm>
          <a:prstGeom prst="rect">
            <a:avLst/>
          </a:prstGeom>
        </p:spPr>
      </p:pic>
      <p:pic>
        <p:nvPicPr>
          <p:cNvPr id="12" name="Picture 11" descr="A white square object with a blue screen&#10;&#10;Description automatically generated">
            <a:extLst>
              <a:ext uri="{FF2B5EF4-FFF2-40B4-BE49-F238E27FC236}">
                <a16:creationId xmlns:a16="http://schemas.microsoft.com/office/drawing/2014/main" id="{20D0D6D2-C041-7F9C-04EB-77B44AF678AE}"/>
              </a:ext>
            </a:extLst>
          </p:cNvPr>
          <p:cNvPicPr>
            <a:picLocks noChangeAspect="1"/>
          </p:cNvPicPr>
          <p:nvPr/>
        </p:nvPicPr>
        <p:blipFill>
          <a:blip r:embed="rId5"/>
          <a:stretch>
            <a:fillRect/>
          </a:stretch>
        </p:blipFill>
        <p:spPr>
          <a:xfrm>
            <a:off x="2968623" y="2141719"/>
            <a:ext cx="1608247" cy="1716575"/>
          </a:xfrm>
          <a:prstGeom prst="rect">
            <a:avLst/>
          </a:prstGeom>
        </p:spPr>
      </p:pic>
      <p:sp>
        <p:nvSpPr>
          <p:cNvPr id="44" name="TextBox 43">
            <a:extLst>
              <a:ext uri="{FF2B5EF4-FFF2-40B4-BE49-F238E27FC236}">
                <a16:creationId xmlns:a16="http://schemas.microsoft.com/office/drawing/2014/main" id="{FF660EB8-1102-B0DA-2322-3E466E7E40B5}"/>
              </a:ext>
            </a:extLst>
          </p:cNvPr>
          <p:cNvSpPr txBox="1"/>
          <p:nvPr/>
        </p:nvSpPr>
        <p:spPr>
          <a:xfrm>
            <a:off x="258704" y="1164223"/>
            <a:ext cx="1753780"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1. </a:t>
            </a:r>
            <a:r>
              <a:rPr lang="en-US" sz="1600" dirty="0" err="1">
                <a:latin typeface="Calibri" panose="020F0502020204030204" pitchFamily="34" charset="0"/>
                <a:cs typeface="Calibri" panose="020F0502020204030204" pitchFamily="34" charset="0"/>
              </a:rPr>
              <a:t>sWGA</a:t>
            </a:r>
            <a:endParaRPr lang="en-US" sz="1600" dirty="0">
              <a:latin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DEE9F1EF-9B15-F774-BF89-453DAF92895D}"/>
              </a:ext>
            </a:extLst>
          </p:cNvPr>
          <p:cNvSpPr txBox="1"/>
          <p:nvPr/>
        </p:nvSpPr>
        <p:spPr>
          <a:xfrm>
            <a:off x="2231989" y="1174757"/>
            <a:ext cx="2129453" cy="584775"/>
          </a:xfrm>
          <a:prstGeom prst="rect">
            <a:avLst/>
          </a:prstGeom>
          <a:noFill/>
        </p:spPr>
        <p:txBody>
          <a:bodyPr wrap="square" rtlCol="0">
            <a:spAutoFit/>
          </a:bodyPr>
          <a:lstStyle/>
          <a:p>
            <a:pPr algn="r"/>
            <a:r>
              <a:rPr lang="en-US" sz="1600" dirty="0">
                <a:latin typeface="Calibri" panose="020F0502020204030204" pitchFamily="34" charset="0"/>
                <a:cs typeface="Calibri" panose="020F0502020204030204" pitchFamily="34" charset="0"/>
              </a:rPr>
              <a:t>2. Gel electrophoresis and qPCR</a:t>
            </a:r>
          </a:p>
        </p:txBody>
      </p:sp>
      <p:cxnSp>
        <p:nvCxnSpPr>
          <p:cNvPr id="3094" name="Straight Arrow Connector 3093">
            <a:extLst>
              <a:ext uri="{FF2B5EF4-FFF2-40B4-BE49-F238E27FC236}">
                <a16:creationId xmlns:a16="http://schemas.microsoft.com/office/drawing/2014/main" id="{5A98EF84-5A21-A107-DB87-CDAC7A74A35D}"/>
              </a:ext>
            </a:extLst>
          </p:cNvPr>
          <p:cNvCxnSpPr/>
          <p:nvPr/>
        </p:nvCxnSpPr>
        <p:spPr>
          <a:xfrm>
            <a:off x="1539705" y="1392388"/>
            <a:ext cx="527607" cy="0"/>
          </a:xfrm>
          <a:prstGeom prst="straightConnector1">
            <a:avLst/>
          </a:prstGeom>
          <a:ln>
            <a:solidFill>
              <a:srgbClr val="75000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694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film strip&#10;&#10;Description automatically generated">
            <a:extLst>
              <a:ext uri="{FF2B5EF4-FFF2-40B4-BE49-F238E27FC236}">
                <a16:creationId xmlns:a16="http://schemas.microsoft.com/office/drawing/2014/main" id="{0A83B8AB-41BC-D61E-64D2-E2AB68691753}"/>
              </a:ext>
            </a:extLst>
          </p:cNvPr>
          <p:cNvPicPr>
            <a:picLocks noChangeAspect="1"/>
          </p:cNvPicPr>
          <p:nvPr/>
        </p:nvPicPr>
        <p:blipFill>
          <a:blip r:embed="rId3"/>
          <a:stretch>
            <a:fillRect/>
          </a:stretch>
        </p:blipFill>
        <p:spPr>
          <a:xfrm>
            <a:off x="2381257" y="1548048"/>
            <a:ext cx="7088767" cy="4720582"/>
          </a:xfrm>
          <a:prstGeom prst="rect">
            <a:avLst/>
          </a:prstGeom>
        </p:spPr>
      </p:pic>
      <p:sp>
        <p:nvSpPr>
          <p:cNvPr id="4" name="TextBox 3">
            <a:extLst>
              <a:ext uri="{FF2B5EF4-FFF2-40B4-BE49-F238E27FC236}">
                <a16:creationId xmlns:a16="http://schemas.microsoft.com/office/drawing/2014/main" id="{5E7E49E4-75D5-AD64-3E6A-88087ABEF149}"/>
              </a:ext>
            </a:extLst>
          </p:cNvPr>
          <p:cNvSpPr txBox="1"/>
          <p:nvPr/>
        </p:nvSpPr>
        <p:spPr>
          <a:xfrm rot="18270144">
            <a:off x="2812838" y="1710573"/>
            <a:ext cx="834865" cy="307777"/>
          </a:xfrm>
          <a:prstGeom prst="rect">
            <a:avLst/>
          </a:prstGeom>
          <a:noFill/>
        </p:spPr>
        <p:txBody>
          <a:bodyPr wrap="square" rtlCol="0">
            <a:spAutoFit/>
          </a:bodyPr>
          <a:lstStyle/>
          <a:p>
            <a:r>
              <a:rPr lang="en-US" sz="1400" dirty="0">
                <a:solidFill>
                  <a:schemeClr val="bg1"/>
                </a:solidFill>
              </a:rPr>
              <a:t>Ladder</a:t>
            </a:r>
          </a:p>
        </p:txBody>
      </p:sp>
      <p:sp>
        <p:nvSpPr>
          <p:cNvPr id="5" name="TextBox 4">
            <a:extLst>
              <a:ext uri="{FF2B5EF4-FFF2-40B4-BE49-F238E27FC236}">
                <a16:creationId xmlns:a16="http://schemas.microsoft.com/office/drawing/2014/main" id="{A24E4989-23B8-CD45-8F2C-A342C0E57A6A}"/>
              </a:ext>
            </a:extLst>
          </p:cNvPr>
          <p:cNvSpPr txBox="1"/>
          <p:nvPr/>
        </p:nvSpPr>
        <p:spPr>
          <a:xfrm rot="18270144">
            <a:off x="3199258" y="1722147"/>
            <a:ext cx="834865" cy="307777"/>
          </a:xfrm>
          <a:prstGeom prst="rect">
            <a:avLst/>
          </a:prstGeom>
          <a:noFill/>
        </p:spPr>
        <p:txBody>
          <a:bodyPr wrap="square" rtlCol="0">
            <a:spAutoFit/>
          </a:bodyPr>
          <a:lstStyle/>
          <a:p>
            <a:r>
              <a:rPr lang="en-US" sz="1400" dirty="0">
                <a:solidFill>
                  <a:schemeClr val="bg1"/>
                </a:solidFill>
              </a:rPr>
              <a:t>Neat</a:t>
            </a:r>
          </a:p>
        </p:txBody>
      </p:sp>
      <p:sp>
        <p:nvSpPr>
          <p:cNvPr id="6" name="TextBox 5">
            <a:extLst>
              <a:ext uri="{FF2B5EF4-FFF2-40B4-BE49-F238E27FC236}">
                <a16:creationId xmlns:a16="http://schemas.microsoft.com/office/drawing/2014/main" id="{00F4370F-D2BD-5517-036C-3CF2D357FFF1}"/>
              </a:ext>
            </a:extLst>
          </p:cNvPr>
          <p:cNvSpPr txBox="1"/>
          <p:nvPr/>
        </p:nvSpPr>
        <p:spPr>
          <a:xfrm rot="18270144">
            <a:off x="3597754" y="1710572"/>
            <a:ext cx="834865" cy="307777"/>
          </a:xfrm>
          <a:prstGeom prst="rect">
            <a:avLst/>
          </a:prstGeom>
          <a:noFill/>
        </p:spPr>
        <p:txBody>
          <a:bodyPr wrap="square" rtlCol="0">
            <a:spAutoFit/>
          </a:bodyPr>
          <a:lstStyle/>
          <a:p>
            <a:r>
              <a:rPr lang="en-US" sz="1400" dirty="0">
                <a:solidFill>
                  <a:schemeClr val="bg1"/>
                </a:solidFill>
              </a:rPr>
              <a:t>1:10</a:t>
            </a:r>
          </a:p>
        </p:txBody>
      </p:sp>
      <p:sp>
        <p:nvSpPr>
          <p:cNvPr id="7" name="TextBox 6">
            <a:extLst>
              <a:ext uri="{FF2B5EF4-FFF2-40B4-BE49-F238E27FC236}">
                <a16:creationId xmlns:a16="http://schemas.microsoft.com/office/drawing/2014/main" id="{801522ED-FC92-E08A-7E9C-F030ADCB3384}"/>
              </a:ext>
            </a:extLst>
          </p:cNvPr>
          <p:cNvSpPr txBox="1"/>
          <p:nvPr/>
        </p:nvSpPr>
        <p:spPr>
          <a:xfrm rot="18270144">
            <a:off x="3984674" y="1727935"/>
            <a:ext cx="834865" cy="307777"/>
          </a:xfrm>
          <a:prstGeom prst="rect">
            <a:avLst/>
          </a:prstGeom>
          <a:noFill/>
        </p:spPr>
        <p:txBody>
          <a:bodyPr wrap="square" rtlCol="0">
            <a:spAutoFit/>
          </a:bodyPr>
          <a:lstStyle/>
          <a:p>
            <a:r>
              <a:rPr lang="en-US" sz="1400" dirty="0">
                <a:solidFill>
                  <a:schemeClr val="bg1"/>
                </a:solidFill>
              </a:rPr>
              <a:t>1:100</a:t>
            </a:r>
          </a:p>
        </p:txBody>
      </p:sp>
      <p:sp>
        <p:nvSpPr>
          <p:cNvPr id="8" name="TextBox 7">
            <a:extLst>
              <a:ext uri="{FF2B5EF4-FFF2-40B4-BE49-F238E27FC236}">
                <a16:creationId xmlns:a16="http://schemas.microsoft.com/office/drawing/2014/main" id="{6F1EB789-1466-C109-E012-710C9EE0592B}"/>
              </a:ext>
            </a:extLst>
          </p:cNvPr>
          <p:cNvSpPr txBox="1"/>
          <p:nvPr/>
        </p:nvSpPr>
        <p:spPr>
          <a:xfrm rot="18270144">
            <a:off x="4394745" y="1710572"/>
            <a:ext cx="834865" cy="307777"/>
          </a:xfrm>
          <a:prstGeom prst="rect">
            <a:avLst/>
          </a:prstGeom>
          <a:noFill/>
        </p:spPr>
        <p:txBody>
          <a:bodyPr wrap="square" rtlCol="0">
            <a:spAutoFit/>
          </a:bodyPr>
          <a:lstStyle/>
          <a:p>
            <a:r>
              <a:rPr lang="en-US" sz="1400" dirty="0">
                <a:solidFill>
                  <a:schemeClr val="bg1"/>
                </a:solidFill>
              </a:rPr>
              <a:t>1:1000</a:t>
            </a:r>
          </a:p>
        </p:txBody>
      </p:sp>
      <p:sp>
        <p:nvSpPr>
          <p:cNvPr id="9" name="TextBox 8">
            <a:extLst>
              <a:ext uri="{FF2B5EF4-FFF2-40B4-BE49-F238E27FC236}">
                <a16:creationId xmlns:a16="http://schemas.microsoft.com/office/drawing/2014/main" id="{22E138E1-4737-37BC-39B7-D8018CF03E8C}"/>
              </a:ext>
            </a:extLst>
          </p:cNvPr>
          <p:cNvSpPr txBox="1"/>
          <p:nvPr/>
        </p:nvSpPr>
        <p:spPr>
          <a:xfrm rot="18270144">
            <a:off x="4810036" y="1704783"/>
            <a:ext cx="834865" cy="307777"/>
          </a:xfrm>
          <a:prstGeom prst="rect">
            <a:avLst/>
          </a:prstGeom>
          <a:noFill/>
        </p:spPr>
        <p:txBody>
          <a:bodyPr wrap="square" rtlCol="0">
            <a:spAutoFit/>
          </a:bodyPr>
          <a:lstStyle/>
          <a:p>
            <a:r>
              <a:rPr lang="en-US" sz="1400" dirty="0">
                <a:solidFill>
                  <a:schemeClr val="bg1"/>
                </a:solidFill>
              </a:rPr>
              <a:t>Neat</a:t>
            </a:r>
          </a:p>
        </p:txBody>
      </p:sp>
      <p:sp>
        <p:nvSpPr>
          <p:cNvPr id="10" name="TextBox 9">
            <a:extLst>
              <a:ext uri="{FF2B5EF4-FFF2-40B4-BE49-F238E27FC236}">
                <a16:creationId xmlns:a16="http://schemas.microsoft.com/office/drawing/2014/main" id="{C0C624A8-3FB6-4D10-DD58-749FBEFA49B3}"/>
              </a:ext>
            </a:extLst>
          </p:cNvPr>
          <p:cNvSpPr txBox="1"/>
          <p:nvPr/>
        </p:nvSpPr>
        <p:spPr>
          <a:xfrm rot="18270144">
            <a:off x="5208532" y="1693208"/>
            <a:ext cx="834865" cy="307777"/>
          </a:xfrm>
          <a:prstGeom prst="rect">
            <a:avLst/>
          </a:prstGeom>
          <a:noFill/>
        </p:spPr>
        <p:txBody>
          <a:bodyPr wrap="square" rtlCol="0">
            <a:spAutoFit/>
          </a:bodyPr>
          <a:lstStyle/>
          <a:p>
            <a:r>
              <a:rPr lang="en-US" sz="1400" dirty="0">
                <a:solidFill>
                  <a:schemeClr val="bg1"/>
                </a:solidFill>
              </a:rPr>
              <a:t>1:10</a:t>
            </a:r>
          </a:p>
        </p:txBody>
      </p:sp>
      <p:sp>
        <p:nvSpPr>
          <p:cNvPr id="11" name="TextBox 10">
            <a:extLst>
              <a:ext uri="{FF2B5EF4-FFF2-40B4-BE49-F238E27FC236}">
                <a16:creationId xmlns:a16="http://schemas.microsoft.com/office/drawing/2014/main" id="{C0DAE10C-AAB5-B1F2-5F4A-3D82217A2572}"/>
              </a:ext>
            </a:extLst>
          </p:cNvPr>
          <p:cNvSpPr txBox="1"/>
          <p:nvPr/>
        </p:nvSpPr>
        <p:spPr>
          <a:xfrm rot="18270144">
            <a:off x="5595452" y="1710571"/>
            <a:ext cx="834865" cy="307777"/>
          </a:xfrm>
          <a:prstGeom prst="rect">
            <a:avLst/>
          </a:prstGeom>
          <a:noFill/>
        </p:spPr>
        <p:txBody>
          <a:bodyPr wrap="square" rtlCol="0">
            <a:spAutoFit/>
          </a:bodyPr>
          <a:lstStyle/>
          <a:p>
            <a:r>
              <a:rPr lang="en-US" sz="1400" dirty="0">
                <a:solidFill>
                  <a:schemeClr val="bg1"/>
                </a:solidFill>
              </a:rPr>
              <a:t>1:100</a:t>
            </a:r>
          </a:p>
        </p:txBody>
      </p:sp>
      <p:sp>
        <p:nvSpPr>
          <p:cNvPr id="12" name="TextBox 11">
            <a:extLst>
              <a:ext uri="{FF2B5EF4-FFF2-40B4-BE49-F238E27FC236}">
                <a16:creationId xmlns:a16="http://schemas.microsoft.com/office/drawing/2014/main" id="{63D94745-722A-CDAE-F31E-3FF833877DA8}"/>
              </a:ext>
            </a:extLst>
          </p:cNvPr>
          <p:cNvSpPr txBox="1"/>
          <p:nvPr/>
        </p:nvSpPr>
        <p:spPr>
          <a:xfrm rot="18270144">
            <a:off x="6005523" y="1693208"/>
            <a:ext cx="834865" cy="307777"/>
          </a:xfrm>
          <a:prstGeom prst="rect">
            <a:avLst/>
          </a:prstGeom>
          <a:noFill/>
        </p:spPr>
        <p:txBody>
          <a:bodyPr wrap="square" rtlCol="0">
            <a:spAutoFit/>
          </a:bodyPr>
          <a:lstStyle/>
          <a:p>
            <a:r>
              <a:rPr lang="en-US" sz="1400" dirty="0">
                <a:solidFill>
                  <a:schemeClr val="bg1"/>
                </a:solidFill>
              </a:rPr>
              <a:t>1:1000</a:t>
            </a:r>
          </a:p>
        </p:txBody>
      </p:sp>
      <p:sp>
        <p:nvSpPr>
          <p:cNvPr id="21" name="TextBox 20">
            <a:extLst>
              <a:ext uri="{FF2B5EF4-FFF2-40B4-BE49-F238E27FC236}">
                <a16:creationId xmlns:a16="http://schemas.microsoft.com/office/drawing/2014/main" id="{201AFAF1-C70A-E99D-FBE3-699BEA34194D}"/>
              </a:ext>
            </a:extLst>
          </p:cNvPr>
          <p:cNvSpPr txBox="1"/>
          <p:nvPr/>
        </p:nvSpPr>
        <p:spPr>
          <a:xfrm>
            <a:off x="3341955" y="2285451"/>
            <a:ext cx="1423423" cy="307777"/>
          </a:xfrm>
          <a:prstGeom prst="rect">
            <a:avLst/>
          </a:prstGeom>
          <a:noFill/>
        </p:spPr>
        <p:txBody>
          <a:bodyPr wrap="square" rtlCol="0">
            <a:spAutoFit/>
          </a:bodyPr>
          <a:lstStyle/>
          <a:p>
            <a:pPr algn="ctr"/>
            <a:r>
              <a:rPr lang="en-US" sz="1400" dirty="0">
                <a:solidFill>
                  <a:srgbClr val="FF0000"/>
                </a:solidFill>
                <a:latin typeface="Calibri" panose="020F0502020204030204" pitchFamily="34" charset="0"/>
                <a:cs typeface="Calibri" panose="020F0502020204030204" pitchFamily="34" charset="0"/>
              </a:rPr>
              <a:t>G4G2463</a:t>
            </a:r>
          </a:p>
        </p:txBody>
      </p:sp>
      <p:sp>
        <p:nvSpPr>
          <p:cNvPr id="22" name="TextBox 21">
            <a:extLst>
              <a:ext uri="{FF2B5EF4-FFF2-40B4-BE49-F238E27FC236}">
                <a16:creationId xmlns:a16="http://schemas.microsoft.com/office/drawing/2014/main" id="{E609934C-6BB0-B342-9D37-2C3078A936E8}"/>
              </a:ext>
            </a:extLst>
          </p:cNvPr>
          <p:cNvSpPr txBox="1"/>
          <p:nvPr/>
        </p:nvSpPr>
        <p:spPr>
          <a:xfrm>
            <a:off x="4891590" y="2284062"/>
            <a:ext cx="1423423" cy="307777"/>
          </a:xfrm>
          <a:prstGeom prst="rect">
            <a:avLst/>
          </a:prstGeom>
          <a:noFill/>
        </p:spPr>
        <p:txBody>
          <a:bodyPr wrap="square" rtlCol="0">
            <a:spAutoFit/>
          </a:bodyPr>
          <a:lstStyle/>
          <a:p>
            <a:pPr algn="ctr"/>
            <a:r>
              <a:rPr lang="en-US" sz="1400" dirty="0">
                <a:solidFill>
                  <a:srgbClr val="FF0000"/>
                </a:solidFill>
                <a:latin typeface="Calibri" panose="020F0502020204030204" pitchFamily="34" charset="0"/>
                <a:cs typeface="Calibri" panose="020F0502020204030204" pitchFamily="34" charset="0"/>
              </a:rPr>
              <a:t>HRP0378</a:t>
            </a:r>
          </a:p>
        </p:txBody>
      </p:sp>
      <p:sp>
        <p:nvSpPr>
          <p:cNvPr id="23" name="Rectangle 22">
            <a:extLst>
              <a:ext uri="{FF2B5EF4-FFF2-40B4-BE49-F238E27FC236}">
                <a16:creationId xmlns:a16="http://schemas.microsoft.com/office/drawing/2014/main" id="{05900DF7-7730-9CE4-18E1-D0DD58C43CBF}"/>
              </a:ext>
            </a:extLst>
          </p:cNvPr>
          <p:cNvSpPr/>
          <p:nvPr/>
        </p:nvSpPr>
        <p:spPr>
          <a:xfrm>
            <a:off x="3309342" y="2278273"/>
            <a:ext cx="1499616" cy="18288"/>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 name="Rectangle 24">
            <a:extLst>
              <a:ext uri="{FF2B5EF4-FFF2-40B4-BE49-F238E27FC236}">
                <a16:creationId xmlns:a16="http://schemas.microsoft.com/office/drawing/2014/main" id="{1B8358D4-9EB7-9BFE-32C1-6D04D93E3F96}"/>
              </a:ext>
            </a:extLst>
          </p:cNvPr>
          <p:cNvSpPr/>
          <p:nvPr/>
        </p:nvSpPr>
        <p:spPr>
          <a:xfrm>
            <a:off x="4898029" y="2277810"/>
            <a:ext cx="1423423" cy="18288"/>
          </a:xfrm>
          <a:prstGeom prst="rect">
            <a:avLst/>
          </a:prstGeom>
          <a:solidFill>
            <a:srgbClr val="FF0000"/>
          </a:solidFill>
          <a:ln w="381">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DCD582D-A617-B878-1289-E48E50ADD08C}"/>
              </a:ext>
            </a:extLst>
          </p:cNvPr>
          <p:cNvSpPr/>
          <p:nvPr/>
        </p:nvSpPr>
        <p:spPr>
          <a:xfrm>
            <a:off x="0" y="1087395"/>
            <a:ext cx="12192000" cy="49427"/>
          </a:xfrm>
          <a:prstGeom prst="rect">
            <a:avLst/>
          </a:prstGeom>
          <a:solidFill>
            <a:srgbClr val="750004"/>
          </a:solidFill>
          <a:ln>
            <a:solidFill>
              <a:srgbClr val="7500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394916F8-0235-6FA5-6244-0A4396490F4E}"/>
              </a:ext>
            </a:extLst>
          </p:cNvPr>
          <p:cNvSpPr txBox="1">
            <a:spLocks/>
          </p:cNvSpPr>
          <p:nvPr/>
        </p:nvSpPr>
        <p:spPr>
          <a:xfrm>
            <a:off x="360218" y="145269"/>
            <a:ext cx="11398931" cy="6630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latin typeface="Calibri" panose="020F0502020204030204" pitchFamily="34" charset="0"/>
                <a:cs typeface="Calibri" panose="020F0502020204030204" pitchFamily="34" charset="0"/>
              </a:rPr>
              <a:t>Gel electrophoresis confirmed that </a:t>
            </a:r>
            <a:r>
              <a:rPr lang="en-US" sz="2800" b="1" dirty="0" err="1">
                <a:latin typeface="Calibri" panose="020F0502020204030204" pitchFamily="34" charset="0"/>
                <a:cs typeface="Calibri" panose="020F0502020204030204" pitchFamily="34" charset="0"/>
              </a:rPr>
              <a:t>sWGA</a:t>
            </a:r>
            <a:r>
              <a:rPr lang="en-US" sz="2800" b="1" dirty="0">
                <a:latin typeface="Calibri" panose="020F0502020204030204" pitchFamily="34" charset="0"/>
                <a:cs typeface="Calibri" panose="020F0502020204030204" pitchFamily="34" charset="0"/>
              </a:rPr>
              <a:t> was successful</a:t>
            </a:r>
          </a:p>
        </p:txBody>
      </p:sp>
    </p:spTree>
    <p:extLst>
      <p:ext uri="{BB962C8B-B14F-4D97-AF65-F5344CB8AC3E}">
        <p14:creationId xmlns:p14="http://schemas.microsoft.com/office/powerpoint/2010/main" val="647299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17640</TotalTime>
  <Words>1251</Words>
  <Application>Microsoft Macintosh PowerPoint</Application>
  <PresentationFormat>Widescreen</PresentationFormat>
  <Paragraphs>339</Paragraphs>
  <Slides>25</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-webkit-standard</vt:lpstr>
      <vt:lpstr>Aptos</vt:lpstr>
      <vt:lpstr>Aptos Display</vt:lpstr>
      <vt:lpstr>Arial</vt:lpstr>
      <vt:lpstr>Calibri</vt:lpstr>
      <vt:lpstr>Cambria Math</vt:lpstr>
      <vt:lpstr>Wingdings</vt:lpstr>
      <vt:lpstr>Office Theme</vt:lpstr>
      <vt:lpstr>Development of a highly sensitive multiplex PCR assay for Plasmodium vivax</vt:lpstr>
      <vt:lpstr>Presentation outline</vt:lpstr>
      <vt:lpstr>Complexity of infection (COI) is an important correlate of malaria transmission level</vt:lpstr>
      <vt:lpstr>P. vivax generally produces lower levels of parasitemia compared to P. falciparum</vt:lpstr>
      <vt:lpstr>PowerPoint Presentation</vt:lpstr>
      <vt:lpstr>We selected monoclonal samples that were readily available and had both a high amplification rate and parasite concentration</vt:lpstr>
      <vt:lpstr>Markers were selected from PvGTseq (249 amplicons) based on three specific criteria</vt:lpstr>
      <vt:lpstr>Summary of GT8seq workflow</vt:lpstr>
      <vt:lpstr>PowerPoint Presentation</vt:lpstr>
      <vt:lpstr>Summary of GT8seq workflow</vt:lpstr>
      <vt:lpstr>Multiplexes were designed based on the individual performance of primers at different dilutions </vt:lpstr>
      <vt:lpstr>6 multiplexes were selected for the MiSeq run</vt:lpstr>
      <vt:lpstr>Summary of GT8seq workflow</vt:lpstr>
      <vt:lpstr>Coverage of the different multiplexes was robust and generally consistent</vt:lpstr>
      <vt:lpstr>Stratifying multiplex data by parasitemia identifies leading candidates</vt:lpstr>
      <vt:lpstr>4plex1 is the best performer</vt:lpstr>
      <vt:lpstr>4plex1 correctly identified 73.5% of the Guyana samples PvGTseq classified as polyclonal</vt:lpstr>
      <vt:lpstr>Conclusions and next steps</vt:lpstr>
      <vt:lpstr>Acknowledgements</vt:lpstr>
      <vt:lpstr>Acronym voting!</vt:lpstr>
      <vt:lpstr>PowerPoint Presentation</vt:lpstr>
      <vt:lpstr>Malaria is a significant global public health threat</vt:lpstr>
      <vt:lpstr>Summary of GT8seq workflow</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Chloe Hasund</dc:creator>
  <cp:lastModifiedBy>Chloe Hasund</cp:lastModifiedBy>
  <cp:revision>1</cp:revision>
  <dcterms:created xsi:type="dcterms:W3CDTF">2024-08-22T13:56:52Z</dcterms:created>
  <dcterms:modified xsi:type="dcterms:W3CDTF">2024-09-10T20:57:51Z</dcterms:modified>
</cp:coreProperties>
</file>